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4" r:id="rId1"/>
    <p:sldMasterId id="2147483762" r:id="rId2"/>
  </p:sldMasterIdLst>
  <p:notesMasterIdLst>
    <p:notesMasterId r:id="rId32"/>
  </p:notesMasterIdLst>
  <p:handoutMasterIdLst>
    <p:handoutMasterId r:id="rId33"/>
  </p:handoutMasterIdLst>
  <p:sldIdLst>
    <p:sldId id="567" r:id="rId3"/>
    <p:sldId id="602" r:id="rId4"/>
    <p:sldId id="609" r:id="rId5"/>
    <p:sldId id="610" r:id="rId6"/>
    <p:sldId id="598" r:id="rId7"/>
    <p:sldId id="603" r:id="rId8"/>
    <p:sldId id="604" r:id="rId9"/>
    <p:sldId id="605" r:id="rId10"/>
    <p:sldId id="619" r:id="rId11"/>
    <p:sldId id="607" r:id="rId12"/>
    <p:sldId id="611" r:id="rId13"/>
    <p:sldId id="612" r:id="rId14"/>
    <p:sldId id="620" r:id="rId15"/>
    <p:sldId id="613" r:id="rId16"/>
    <p:sldId id="627" r:id="rId17"/>
    <p:sldId id="614" r:id="rId18"/>
    <p:sldId id="608" r:id="rId19"/>
    <p:sldId id="616" r:id="rId20"/>
    <p:sldId id="621" r:id="rId21"/>
    <p:sldId id="615" r:id="rId22"/>
    <p:sldId id="622" r:id="rId23"/>
    <p:sldId id="624" r:id="rId24"/>
    <p:sldId id="623" r:id="rId25"/>
    <p:sldId id="625" r:id="rId26"/>
    <p:sldId id="618" r:id="rId27"/>
    <p:sldId id="600" r:id="rId28"/>
    <p:sldId id="599" r:id="rId29"/>
    <p:sldId id="601" r:id="rId30"/>
    <p:sldId id="626" r:id="rId31"/>
  </p:sldIdLst>
  <p:sldSz cx="9144000" cy="6858000" type="screen4x3"/>
  <p:notesSz cx="7077075" cy="9363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1">
          <p15:clr>
            <a:srgbClr val="A4A3A4"/>
          </p15:clr>
        </p15:guide>
        <p15:guide id="2" pos="155">
          <p15:clr>
            <a:srgbClr val="A4A3A4"/>
          </p15:clr>
        </p15:guide>
      </p15:sldGuideLst>
    </p:ext>
    <p:ext uri="{2D200454-40CA-4A62-9FC3-DE9A4176ACB9}">
      <p15:notesGuideLst xmlns:p15="http://schemas.microsoft.com/office/powerpoint/2012/main">
        <p15:guide id="1" orient="horz" pos="2948" userDrawn="1">
          <p15:clr>
            <a:srgbClr val="A4A3A4"/>
          </p15:clr>
        </p15:guide>
        <p15:guide id="2" pos="222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6270" initials="i6270" lastIdx="11" clrIdx="0"/>
</p:cmAuthorLst>
</file>

<file path=ppt/presProps.xml><?xml version="1.0" encoding="utf-8"?>
<p:presentationPr xmlns:a="http://schemas.openxmlformats.org/drawingml/2006/main" xmlns:r="http://schemas.openxmlformats.org/officeDocument/2006/relationships" xmlns:p="http://schemas.openxmlformats.org/presentationml/2006/main">
  <p:prnPr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A8"/>
    <a:srgbClr val="3AB24A"/>
    <a:srgbClr val="C2262B"/>
    <a:srgbClr val="002B47"/>
    <a:srgbClr val="28A8E1"/>
    <a:srgbClr val="C5C6C8"/>
    <a:srgbClr val="734C23"/>
    <a:srgbClr val="DDFFEC"/>
    <a:srgbClr val="2A2D75"/>
    <a:srgbClr val="9E19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7" autoAdjust="0"/>
    <p:restoredTop sz="92466" autoAdjust="0"/>
  </p:normalViewPr>
  <p:slideViewPr>
    <p:cSldViewPr snapToGrid="0" snapToObjects="1">
      <p:cViewPr varScale="1">
        <p:scale>
          <a:sx n="113" d="100"/>
          <a:sy n="113" d="100"/>
        </p:scale>
        <p:origin x="1048" y="80"/>
      </p:cViewPr>
      <p:guideLst>
        <p:guide orient="horz" pos="261"/>
        <p:guide pos="155"/>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varScale="1">
        <p:scale>
          <a:sx n="73" d="100"/>
          <a:sy n="73" d="100"/>
        </p:scale>
        <p:origin x="-2700" y="-84"/>
      </p:cViewPr>
      <p:guideLst>
        <p:guide orient="horz" pos="2948"/>
        <p:guide pos="222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65F6CD-382D-42B9-8BAA-6404965133C7}" type="doc">
      <dgm:prSet loTypeId="urn:microsoft.com/office/officeart/2005/8/layout/cycle2" loCatId="cycle" qsTypeId="urn:microsoft.com/office/officeart/2005/8/quickstyle/3d7" qsCatId="3D" csTypeId="urn:microsoft.com/office/officeart/2005/8/colors/colorful4" csCatId="colorful" phldr="1"/>
      <dgm:spPr/>
      <dgm:t>
        <a:bodyPr/>
        <a:lstStyle/>
        <a:p>
          <a:endParaRPr lang="en-US"/>
        </a:p>
      </dgm:t>
    </dgm:pt>
    <dgm:pt modelId="{0CC543EC-9A55-4236-B985-228A84E04DAC}" type="pres">
      <dgm:prSet presAssocID="{4065F6CD-382D-42B9-8BAA-6404965133C7}" presName="cycle" presStyleCnt="0">
        <dgm:presLayoutVars>
          <dgm:dir/>
          <dgm:resizeHandles val="exact"/>
        </dgm:presLayoutVars>
      </dgm:prSet>
      <dgm:spPr/>
    </dgm:pt>
  </dgm:ptLst>
  <dgm:cxnLst>
    <dgm:cxn modelId="{95C0CFDD-ECD9-4D59-B70E-4303C52692A0}" type="presOf" srcId="{4065F6CD-382D-42B9-8BAA-6404965133C7}" destId="{0CC543EC-9A55-4236-B985-228A84E04DAC}" srcOrd="0" destOrd="0" presId="urn:microsoft.com/office/officeart/2005/8/layout/cycle2"/>
  </dgm:cxnLst>
  <dgm:bg>
    <a:solidFill>
      <a:srgbClr val="C5C6C8"/>
    </a:solidFill>
  </dgm:bg>
  <dgm:whole>
    <a:ln>
      <a:noFill/>
    </a:ln>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3066733" cy="468153"/>
          </a:xfrm>
          <a:prstGeom prst="rect">
            <a:avLst/>
          </a:prstGeom>
        </p:spPr>
        <p:txBody>
          <a:bodyPr vert="horz" lIns="92080" tIns="46040" rIns="92080" bIns="46040" rtlCol="0"/>
          <a:lstStyle>
            <a:lvl1pPr algn="l">
              <a:defRPr sz="1200"/>
            </a:lvl1pPr>
          </a:lstStyle>
          <a:p>
            <a:endParaRPr lang="de-DE" dirty="0">
              <a:latin typeface="Verdana" pitchFamily="34" charset="0"/>
            </a:endParaRPr>
          </a:p>
        </p:txBody>
      </p:sp>
      <p:sp>
        <p:nvSpPr>
          <p:cNvPr id="3" name="Datumsplatzhalter 2"/>
          <p:cNvSpPr>
            <a:spLocks noGrp="1"/>
          </p:cNvSpPr>
          <p:nvPr>
            <p:ph type="dt" sz="quarter" idx="1"/>
          </p:nvPr>
        </p:nvSpPr>
        <p:spPr>
          <a:xfrm>
            <a:off x="4008706" y="1"/>
            <a:ext cx="3066733" cy="468153"/>
          </a:xfrm>
          <a:prstGeom prst="rect">
            <a:avLst/>
          </a:prstGeom>
        </p:spPr>
        <p:txBody>
          <a:bodyPr vert="horz" lIns="92080" tIns="46040" rIns="92080" bIns="46040" rtlCol="0"/>
          <a:lstStyle>
            <a:lvl1pPr algn="r">
              <a:defRPr sz="1200"/>
            </a:lvl1pPr>
          </a:lstStyle>
          <a:p>
            <a:fld id="{7746FAE4-B0F5-4FB5-86D9-8FA8CC83AB04}" type="datetimeFigureOut">
              <a:rPr lang="de-DE" smtClean="0">
                <a:latin typeface="Verdana" pitchFamily="34" charset="0"/>
              </a:rPr>
              <a:pPr/>
              <a:t>07.03.2018</a:t>
            </a:fld>
            <a:endParaRPr lang="de-DE" dirty="0">
              <a:latin typeface="Verdana" pitchFamily="34" charset="0"/>
            </a:endParaRPr>
          </a:p>
        </p:txBody>
      </p:sp>
      <p:sp>
        <p:nvSpPr>
          <p:cNvPr id="4" name="Fußzeilenplatzhalter 3"/>
          <p:cNvSpPr>
            <a:spLocks noGrp="1"/>
          </p:cNvSpPr>
          <p:nvPr>
            <p:ph type="ftr" sz="quarter" idx="2"/>
          </p:nvPr>
        </p:nvSpPr>
        <p:spPr>
          <a:xfrm>
            <a:off x="0" y="8893298"/>
            <a:ext cx="3066733" cy="468153"/>
          </a:xfrm>
          <a:prstGeom prst="rect">
            <a:avLst/>
          </a:prstGeom>
        </p:spPr>
        <p:txBody>
          <a:bodyPr vert="horz" lIns="92080" tIns="46040" rIns="92080" bIns="46040" rtlCol="0" anchor="b"/>
          <a:lstStyle>
            <a:lvl1pPr algn="l">
              <a:defRPr sz="1200"/>
            </a:lvl1pPr>
          </a:lstStyle>
          <a:p>
            <a:endParaRPr lang="de-DE" dirty="0">
              <a:latin typeface="Verdana" pitchFamily="34" charset="0"/>
            </a:endParaRPr>
          </a:p>
        </p:txBody>
      </p:sp>
      <p:sp>
        <p:nvSpPr>
          <p:cNvPr id="5" name="Foliennummernplatzhalter 4"/>
          <p:cNvSpPr>
            <a:spLocks noGrp="1"/>
          </p:cNvSpPr>
          <p:nvPr>
            <p:ph type="sldNum" sz="quarter" idx="3"/>
          </p:nvPr>
        </p:nvSpPr>
        <p:spPr>
          <a:xfrm>
            <a:off x="4008706" y="8893298"/>
            <a:ext cx="3066733" cy="468153"/>
          </a:xfrm>
          <a:prstGeom prst="rect">
            <a:avLst/>
          </a:prstGeom>
        </p:spPr>
        <p:txBody>
          <a:bodyPr vert="horz" lIns="92080" tIns="46040" rIns="92080" bIns="46040" rtlCol="0" anchor="b"/>
          <a:lstStyle>
            <a:lvl1pPr algn="r">
              <a:defRPr sz="1200"/>
            </a:lvl1pPr>
          </a:lstStyle>
          <a:p>
            <a:fld id="{400BABF9-548C-4970-9B3B-48E622004AE5}" type="slidenum">
              <a:rPr lang="de-DE" smtClean="0">
                <a:latin typeface="Verdana" pitchFamily="34" charset="0"/>
              </a:rPr>
              <a:pPr/>
              <a:t>‹#›</a:t>
            </a:fld>
            <a:endParaRPr lang="de-DE" dirty="0">
              <a:latin typeface="Verdana" pitchFamily="34" charset="0"/>
            </a:endParaRPr>
          </a:p>
        </p:txBody>
      </p:sp>
    </p:spTree>
    <p:extLst>
      <p:ext uri="{BB962C8B-B14F-4D97-AF65-F5344CB8AC3E}">
        <p14:creationId xmlns:p14="http://schemas.microsoft.com/office/powerpoint/2010/main" val="3269783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3066733" cy="468153"/>
          </a:xfrm>
          <a:prstGeom prst="rect">
            <a:avLst/>
          </a:prstGeom>
        </p:spPr>
        <p:txBody>
          <a:bodyPr vert="horz" lIns="92080" tIns="46040" rIns="92080" bIns="46040" rtlCol="0"/>
          <a:lstStyle>
            <a:lvl1pPr algn="l">
              <a:defRPr sz="1200">
                <a:latin typeface="Verdana" pitchFamily="34" charset="0"/>
              </a:defRPr>
            </a:lvl1pPr>
          </a:lstStyle>
          <a:p>
            <a:endParaRPr lang="de-DE" dirty="0"/>
          </a:p>
        </p:txBody>
      </p:sp>
      <p:sp>
        <p:nvSpPr>
          <p:cNvPr id="3" name="Datumsplatzhalter 2"/>
          <p:cNvSpPr>
            <a:spLocks noGrp="1"/>
          </p:cNvSpPr>
          <p:nvPr>
            <p:ph type="dt" idx="1"/>
          </p:nvPr>
        </p:nvSpPr>
        <p:spPr>
          <a:xfrm>
            <a:off x="4008706" y="1"/>
            <a:ext cx="3066733" cy="468153"/>
          </a:xfrm>
          <a:prstGeom prst="rect">
            <a:avLst/>
          </a:prstGeom>
        </p:spPr>
        <p:txBody>
          <a:bodyPr vert="horz" lIns="92080" tIns="46040" rIns="92080" bIns="46040" rtlCol="0"/>
          <a:lstStyle>
            <a:lvl1pPr algn="r">
              <a:defRPr sz="1200">
                <a:latin typeface="Verdana" pitchFamily="34" charset="0"/>
              </a:defRPr>
            </a:lvl1pPr>
          </a:lstStyle>
          <a:p>
            <a:fld id="{D7EEBC6F-C174-440B-8E90-9B44F8B36B68}" type="datetimeFigureOut">
              <a:rPr lang="de-DE" smtClean="0"/>
              <a:pPr/>
              <a:t>07.03.2018</a:t>
            </a:fld>
            <a:endParaRPr lang="de-DE" dirty="0"/>
          </a:p>
        </p:txBody>
      </p:sp>
      <p:sp>
        <p:nvSpPr>
          <p:cNvPr id="4" name="Folienbildplatzhalt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2080" tIns="46040" rIns="92080" bIns="46040" rtlCol="0" anchor="ctr"/>
          <a:lstStyle/>
          <a:p>
            <a:endParaRPr lang="de-DE" dirty="0"/>
          </a:p>
        </p:txBody>
      </p:sp>
      <p:sp>
        <p:nvSpPr>
          <p:cNvPr id="5" name="Notizenplatzhalter 4"/>
          <p:cNvSpPr>
            <a:spLocks noGrp="1"/>
          </p:cNvSpPr>
          <p:nvPr>
            <p:ph type="body" sz="quarter" idx="3"/>
          </p:nvPr>
        </p:nvSpPr>
        <p:spPr>
          <a:xfrm>
            <a:off x="707708" y="4447462"/>
            <a:ext cx="5661660" cy="4213383"/>
          </a:xfrm>
          <a:prstGeom prst="rect">
            <a:avLst/>
          </a:prstGeom>
        </p:spPr>
        <p:txBody>
          <a:bodyPr vert="horz" lIns="92080" tIns="46040" rIns="92080" bIns="46040" rtlCol="0">
            <a:norm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0" y="8893298"/>
            <a:ext cx="3066733" cy="468153"/>
          </a:xfrm>
          <a:prstGeom prst="rect">
            <a:avLst/>
          </a:prstGeom>
        </p:spPr>
        <p:txBody>
          <a:bodyPr vert="horz" lIns="92080" tIns="46040" rIns="92080" bIns="46040" rtlCol="0" anchor="b"/>
          <a:lstStyle>
            <a:lvl1pPr algn="l">
              <a:defRPr sz="1200">
                <a:latin typeface="Verdana" pitchFamily="34" charset="0"/>
              </a:defRPr>
            </a:lvl1pPr>
          </a:lstStyle>
          <a:p>
            <a:endParaRPr lang="de-DE" dirty="0"/>
          </a:p>
        </p:txBody>
      </p:sp>
      <p:sp>
        <p:nvSpPr>
          <p:cNvPr id="7" name="Foliennummernplatzhalter 6"/>
          <p:cNvSpPr>
            <a:spLocks noGrp="1"/>
          </p:cNvSpPr>
          <p:nvPr>
            <p:ph type="sldNum" sz="quarter" idx="5"/>
          </p:nvPr>
        </p:nvSpPr>
        <p:spPr>
          <a:xfrm>
            <a:off x="4008706" y="8893298"/>
            <a:ext cx="3066733" cy="468153"/>
          </a:xfrm>
          <a:prstGeom prst="rect">
            <a:avLst/>
          </a:prstGeom>
        </p:spPr>
        <p:txBody>
          <a:bodyPr vert="horz" lIns="92080" tIns="46040" rIns="92080" bIns="46040" rtlCol="0" anchor="b"/>
          <a:lstStyle>
            <a:lvl1pPr algn="r">
              <a:defRPr sz="1200">
                <a:latin typeface="Verdana" pitchFamily="34" charset="0"/>
              </a:defRPr>
            </a:lvl1pPr>
          </a:lstStyle>
          <a:p>
            <a:fld id="{1480E593-19D5-438F-8635-8725EEC4C625}" type="slidenum">
              <a:rPr lang="de-DE" smtClean="0"/>
              <a:pPr/>
              <a:t>‹#›</a:t>
            </a:fld>
            <a:endParaRPr lang="de-DE" dirty="0"/>
          </a:p>
        </p:txBody>
      </p:sp>
    </p:spTree>
    <p:extLst>
      <p:ext uri="{BB962C8B-B14F-4D97-AF65-F5344CB8AC3E}">
        <p14:creationId xmlns:p14="http://schemas.microsoft.com/office/powerpoint/2010/main" val="672224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Verdana" pitchFamily="34" charset="0"/>
        <a:ea typeface="+mn-ea"/>
        <a:cs typeface="+mn-cs"/>
      </a:defRPr>
    </a:lvl1pPr>
    <a:lvl2pPr marL="457200" algn="l" defTabSz="914400" rtl="0" eaLnBrk="1" latinLnBrk="0" hangingPunct="1">
      <a:defRPr sz="1200" kern="1200">
        <a:solidFill>
          <a:schemeClr val="tx1"/>
        </a:solidFill>
        <a:latin typeface="Verdana" pitchFamily="34" charset="0"/>
        <a:ea typeface="+mn-ea"/>
        <a:cs typeface="+mn-cs"/>
      </a:defRPr>
    </a:lvl2pPr>
    <a:lvl3pPr marL="914400" algn="l" defTabSz="914400" rtl="0" eaLnBrk="1" latinLnBrk="0" hangingPunct="1">
      <a:defRPr sz="1200" kern="1200">
        <a:solidFill>
          <a:schemeClr val="tx1"/>
        </a:solidFill>
        <a:latin typeface="Verdana" pitchFamily="34" charset="0"/>
        <a:ea typeface="+mn-ea"/>
        <a:cs typeface="+mn-cs"/>
      </a:defRPr>
    </a:lvl3pPr>
    <a:lvl4pPr marL="1371600" algn="l" defTabSz="914400" rtl="0" eaLnBrk="1" latinLnBrk="0" hangingPunct="1">
      <a:defRPr sz="1200" kern="1200">
        <a:solidFill>
          <a:schemeClr val="tx1"/>
        </a:solidFill>
        <a:latin typeface="Verdana" pitchFamily="34" charset="0"/>
        <a:ea typeface="+mn-ea"/>
        <a:cs typeface="+mn-cs"/>
      </a:defRPr>
    </a:lvl4pPr>
    <a:lvl5pPr marL="1828800" algn="l" defTabSz="914400" rtl="0" eaLnBrk="1" latinLnBrk="0" hangingPunct="1">
      <a:defRPr sz="12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9" name="Foliennummernplatzhalter 5"/>
          <p:cNvSpPr>
            <a:spLocks noGrp="1"/>
          </p:cNvSpPr>
          <p:nvPr>
            <p:ph type="sldNum" sz="quarter" idx="4"/>
          </p:nvPr>
        </p:nvSpPr>
        <p:spPr bwMode="gray">
          <a:xfrm>
            <a:off x="-1950" y="6448425"/>
            <a:ext cx="363900" cy="211138"/>
          </a:xfrm>
          <a:prstGeom prst="rect">
            <a:avLst/>
          </a:prstGeom>
        </p:spPr>
        <p:txBody>
          <a:bodyPr vert="horz" lIns="0" tIns="252000" rIns="0" bIns="0" rtlCol="0" anchor="b" anchorCtr="0"/>
          <a:lstStyle>
            <a:lvl1pPr algn="ctr">
              <a:defRPr sz="800">
                <a:solidFill>
                  <a:schemeClr val="tx2"/>
                </a:solidFill>
                <a:latin typeface="Verdana" pitchFamily="34" charset="0"/>
              </a:defRPr>
            </a:lvl1pPr>
          </a:lstStyle>
          <a:p>
            <a:fld id="{EEDD5076-8A53-4A01-88FC-1E6D2F31BA40}" type="slidenum">
              <a:rPr lang="en-GB" smtClean="0">
                <a:solidFill>
                  <a:srgbClr val="6C6C6C"/>
                </a:solidFill>
              </a:rPr>
              <a:pPr/>
              <a:t>‹#›</a:t>
            </a:fld>
            <a:endParaRPr lang="en-GB" dirty="0">
              <a:solidFill>
                <a:srgbClr val="6C6C6C"/>
              </a:solidFill>
            </a:endParaRPr>
          </a:p>
        </p:txBody>
      </p:sp>
      <p:sp>
        <p:nvSpPr>
          <p:cNvPr id="7" name="Inhaltsplatzhalter 2"/>
          <p:cNvSpPr>
            <a:spLocks noGrp="1"/>
          </p:cNvSpPr>
          <p:nvPr>
            <p:ph idx="1"/>
          </p:nvPr>
        </p:nvSpPr>
        <p:spPr bwMode="gray">
          <a:xfrm>
            <a:off x="361950" y="1217613"/>
            <a:ext cx="8421688" cy="4872037"/>
          </a:xfrm>
          <a:prstGeom prst="rect">
            <a:avLst/>
          </a:prstGeom>
        </p:spPr>
        <p:txBody>
          <a:bodyPr>
            <a:noAutofit/>
          </a:bodyPr>
          <a:lstStyle>
            <a:lvl1pPr marL="180975" marR="0" indent="-180975" algn="l" defTabSz="914400" rtl="0" eaLnBrk="1" fontAlgn="auto" latinLnBrk="0" hangingPunct="1">
              <a:lnSpc>
                <a:spcPct val="100000"/>
              </a:lnSpc>
              <a:spcBef>
                <a:spcPts val="1200"/>
              </a:spcBef>
              <a:spcAft>
                <a:spcPts val="0"/>
              </a:spcAft>
              <a:buClr>
                <a:srgbClr val="2A2D75"/>
              </a:buClr>
              <a:buSzTx/>
              <a:buFont typeface="Wingdings" pitchFamily="2" charset="2"/>
              <a:buChar char="§"/>
              <a:tabLst/>
              <a:defRPr sz="1400">
                <a:latin typeface="Verdana" pitchFamily="34" charset="0"/>
              </a:defRPr>
            </a:lvl1pPr>
            <a:lvl2pPr marL="357188" marR="0" indent="-177800" algn="l" defTabSz="914400" rtl="0" eaLnBrk="1" fontAlgn="auto" latinLnBrk="0" hangingPunct="1">
              <a:lnSpc>
                <a:spcPct val="100000"/>
              </a:lnSpc>
              <a:spcBef>
                <a:spcPts val="800"/>
              </a:spcBef>
              <a:spcAft>
                <a:spcPts val="0"/>
              </a:spcAft>
              <a:buClr>
                <a:srgbClr val="2A2D75"/>
              </a:buClr>
              <a:buSzTx/>
              <a:buFont typeface="Wingdings" pitchFamily="2" charset="2"/>
              <a:buChar char="§"/>
              <a:tabLst/>
              <a:defRPr sz="1400">
                <a:latin typeface="Verdana" pitchFamily="34" charset="0"/>
              </a:defRPr>
            </a:lvl2pPr>
            <a:lvl3pPr marL="546100" marR="0" indent="-179388" algn="l" defTabSz="914400" rtl="0" eaLnBrk="1" fontAlgn="auto" latinLnBrk="0" hangingPunct="1">
              <a:lnSpc>
                <a:spcPct val="100000"/>
              </a:lnSpc>
              <a:spcBef>
                <a:spcPts val="800"/>
              </a:spcBef>
              <a:spcAft>
                <a:spcPts val="0"/>
              </a:spcAft>
              <a:buClr>
                <a:srgbClr val="2A2D75"/>
              </a:buClr>
              <a:buSzTx/>
              <a:buFont typeface="Wingdings" pitchFamily="2" charset="2"/>
              <a:buChar char="§"/>
              <a:tabLst/>
              <a:defRPr sz="1400">
                <a:latin typeface="Verdana" pitchFamily="34" charset="0"/>
              </a:defRPr>
            </a:lvl3pPr>
            <a:lvl4pPr marL="731838" marR="0" indent="-171450" algn="l" defTabSz="914400" rtl="0" eaLnBrk="1" fontAlgn="auto" latinLnBrk="0" hangingPunct="1">
              <a:lnSpc>
                <a:spcPct val="100000"/>
              </a:lnSpc>
              <a:spcBef>
                <a:spcPts val="800"/>
              </a:spcBef>
              <a:spcAft>
                <a:spcPts val="0"/>
              </a:spcAft>
              <a:buClr>
                <a:srgbClr val="2A2D75"/>
              </a:buClr>
              <a:buSzTx/>
              <a:buFont typeface="Wingdings" pitchFamily="2" charset="2"/>
              <a:buChar char="§"/>
              <a:tabLst/>
              <a:defRPr sz="1400">
                <a:latin typeface="Verdana" pitchFamily="34" charset="0"/>
              </a:defRPr>
            </a:lvl4pPr>
            <a:lvl5pPr marL="912813" marR="0" indent="-179388" algn="l" defTabSz="914400" rtl="0" eaLnBrk="1" fontAlgn="auto" latinLnBrk="0" hangingPunct="1">
              <a:lnSpc>
                <a:spcPct val="100000"/>
              </a:lnSpc>
              <a:spcBef>
                <a:spcPts val="800"/>
              </a:spcBef>
              <a:spcAft>
                <a:spcPts val="0"/>
              </a:spcAft>
              <a:buClr>
                <a:srgbClr val="2A2D75"/>
              </a:buClr>
              <a:buSzTx/>
              <a:buFont typeface="Wingdings" pitchFamily="2" charset="2"/>
              <a:buChar char="§"/>
              <a:tabLst/>
              <a:defRPr sz="1400">
                <a:latin typeface="Verdana" pitchFamily="34" charset="0"/>
              </a:defRPr>
            </a:lvl5pPr>
            <a:lvl6pPr marL="1109663" marR="0" indent="-182563" algn="l" defTabSz="914400" rtl="0" eaLnBrk="1" fontAlgn="auto" latinLnBrk="0" hangingPunct="1">
              <a:lnSpc>
                <a:spcPct val="100000"/>
              </a:lnSpc>
              <a:spcBef>
                <a:spcPts val="800"/>
              </a:spcBef>
              <a:spcAft>
                <a:spcPts val="0"/>
              </a:spcAft>
              <a:buClr>
                <a:srgbClr val="2A2D75"/>
              </a:buClr>
              <a:buSzTx/>
              <a:buFont typeface="Wingdings" pitchFamily="2" charset="2"/>
              <a:buChar char="§"/>
              <a:tabLst/>
              <a:defRPr/>
            </a:lvl6pPr>
            <a:lvl7pPr marL="1303338" marR="0" indent="-180975" algn="l" defTabSz="914400" rtl="0" eaLnBrk="1" fontAlgn="auto" latinLnBrk="0" hangingPunct="1">
              <a:lnSpc>
                <a:spcPct val="100000"/>
              </a:lnSpc>
              <a:spcBef>
                <a:spcPts val="800"/>
              </a:spcBef>
              <a:spcAft>
                <a:spcPts val="0"/>
              </a:spcAft>
              <a:buClr>
                <a:srgbClr val="2A2D75"/>
              </a:buClr>
              <a:buSzTx/>
              <a:buFont typeface="Wingdings" pitchFamily="2" charset="2"/>
              <a:buChar char="§"/>
              <a:tabLst/>
              <a:defRPr/>
            </a:lvl7pPr>
            <a:lvl8pPr marL="1503363" marR="0" indent="-190500" algn="l" defTabSz="914400" rtl="0" eaLnBrk="1" fontAlgn="auto" latinLnBrk="0" hangingPunct="1">
              <a:lnSpc>
                <a:spcPct val="100000"/>
              </a:lnSpc>
              <a:spcBef>
                <a:spcPts val="800"/>
              </a:spcBef>
              <a:spcAft>
                <a:spcPts val="0"/>
              </a:spcAft>
              <a:buClr>
                <a:srgbClr val="2A2D75"/>
              </a:buClr>
              <a:buSzTx/>
              <a:buFont typeface="Wingdings" pitchFamily="2" charset="2"/>
              <a:buChar char="§"/>
              <a:tabLst/>
              <a:defRPr/>
            </a:lvl8pPr>
          </a:lstStyle>
          <a:p>
            <a:pPr lvl="0"/>
            <a:r>
              <a:rPr lang="en-US" dirty="0"/>
              <a:t>Click to edit</a:t>
            </a:r>
          </a:p>
          <a:p>
            <a:pPr marL="357188" marR="0" lvl="1" indent="-177800" algn="l" defTabSz="914400" rtl="0" eaLnBrk="1" fontAlgn="auto" latinLnBrk="0" hangingPunct="1">
              <a:lnSpc>
                <a:spcPct val="100000"/>
              </a:lnSpc>
              <a:spcBef>
                <a:spcPts val="800"/>
              </a:spcBef>
              <a:spcAft>
                <a:spcPts val="0"/>
              </a:spcAft>
              <a:buClr>
                <a:srgbClr val="666666"/>
              </a:buClr>
              <a:buSzTx/>
              <a:buFont typeface="Wingdings" pitchFamily="2" charset="2"/>
              <a:buChar char="§"/>
              <a:tabLst/>
              <a:defRPr/>
            </a:pPr>
            <a:r>
              <a:rPr kumimoji="0" lang="en-GB" sz="1400" b="0" i="0" u="none" strike="noStrike" kern="1200" cap="none" spc="0" normalizeH="0" baseline="0" noProof="0" dirty="0">
                <a:ln>
                  <a:noFill/>
                </a:ln>
                <a:solidFill>
                  <a:prstClr val="black"/>
                </a:solidFill>
                <a:effectLst/>
                <a:uLnTx/>
                <a:uFillTx/>
                <a:latin typeface="Verdana" pitchFamily="34" charset="0"/>
                <a:ea typeface="+mn-ea"/>
                <a:cs typeface="+mn-cs"/>
              </a:rPr>
              <a:t>Second level</a:t>
            </a:r>
          </a:p>
          <a:p>
            <a:pPr marL="546100" marR="0" lvl="2" indent="-179388" algn="l" defTabSz="914400" rtl="0" eaLnBrk="1" fontAlgn="auto" latinLnBrk="0" hangingPunct="1">
              <a:lnSpc>
                <a:spcPct val="100000"/>
              </a:lnSpc>
              <a:spcBef>
                <a:spcPts val="800"/>
              </a:spcBef>
              <a:spcAft>
                <a:spcPts val="0"/>
              </a:spcAft>
              <a:buClr>
                <a:srgbClr val="666666"/>
              </a:buClr>
              <a:buSzTx/>
              <a:buFont typeface="Wingdings" pitchFamily="2" charset="2"/>
              <a:buChar char="§"/>
              <a:tabLst/>
              <a:defRPr/>
            </a:pPr>
            <a:r>
              <a:rPr kumimoji="0" lang="en-GB" sz="1400" b="0" i="0" u="none" strike="noStrike" kern="1200" cap="none" spc="0" normalizeH="0" baseline="0" noProof="0" dirty="0">
                <a:ln>
                  <a:noFill/>
                </a:ln>
                <a:solidFill>
                  <a:prstClr val="black"/>
                </a:solidFill>
                <a:effectLst/>
                <a:uLnTx/>
                <a:uFillTx/>
                <a:latin typeface="Verdana" pitchFamily="34" charset="0"/>
                <a:ea typeface="+mn-ea"/>
                <a:cs typeface="+mn-cs"/>
              </a:rPr>
              <a:t>Third level</a:t>
            </a:r>
          </a:p>
          <a:p>
            <a:pPr marL="731838" marR="0" lvl="3" indent="-171450" algn="l" defTabSz="914400" rtl="0" eaLnBrk="1" fontAlgn="auto" latinLnBrk="0" hangingPunct="1">
              <a:lnSpc>
                <a:spcPct val="100000"/>
              </a:lnSpc>
              <a:spcBef>
                <a:spcPts val="800"/>
              </a:spcBef>
              <a:spcAft>
                <a:spcPts val="0"/>
              </a:spcAft>
              <a:buClr>
                <a:srgbClr val="666666"/>
              </a:buClr>
              <a:buSzTx/>
              <a:buFont typeface="Wingdings" pitchFamily="2" charset="2"/>
              <a:buChar char="§"/>
              <a:tabLst/>
              <a:defRPr/>
            </a:pPr>
            <a:r>
              <a:rPr kumimoji="0" lang="en-GB" sz="1400" b="0" i="0" u="none" strike="noStrike" kern="1200" cap="none" spc="0" normalizeH="0" baseline="0" noProof="0" dirty="0">
                <a:ln>
                  <a:noFill/>
                </a:ln>
                <a:solidFill>
                  <a:prstClr val="black"/>
                </a:solidFill>
                <a:effectLst/>
                <a:uLnTx/>
                <a:uFillTx/>
                <a:latin typeface="Verdana" pitchFamily="34" charset="0"/>
                <a:ea typeface="+mn-ea"/>
                <a:cs typeface="+mn-cs"/>
              </a:rPr>
              <a:t>Fourth level</a:t>
            </a:r>
          </a:p>
          <a:p>
            <a:pPr marL="912813" marR="0" lvl="4" indent="-179388" algn="l" defTabSz="914400" rtl="0" eaLnBrk="1" fontAlgn="auto" latinLnBrk="0" hangingPunct="1">
              <a:lnSpc>
                <a:spcPct val="100000"/>
              </a:lnSpc>
              <a:spcBef>
                <a:spcPts val="800"/>
              </a:spcBef>
              <a:spcAft>
                <a:spcPts val="0"/>
              </a:spcAft>
              <a:buClr>
                <a:srgbClr val="666666"/>
              </a:buClr>
              <a:buSzTx/>
              <a:buFont typeface="Wingdings" pitchFamily="2" charset="2"/>
              <a:buChar char="§"/>
              <a:tabLst/>
              <a:defRPr/>
            </a:pPr>
            <a:r>
              <a:rPr kumimoji="0" lang="en-GB" sz="1400" b="0" i="0" u="none" strike="noStrike" kern="1200" cap="none" spc="0" normalizeH="0" baseline="0" noProof="0" dirty="0">
                <a:ln>
                  <a:noFill/>
                </a:ln>
                <a:solidFill>
                  <a:prstClr val="black"/>
                </a:solidFill>
                <a:effectLst/>
                <a:uLnTx/>
                <a:uFillTx/>
                <a:latin typeface="Verdana" pitchFamily="34" charset="0"/>
                <a:ea typeface="+mn-ea"/>
                <a:cs typeface="+mn-cs"/>
              </a:rPr>
              <a:t>Fifth level</a:t>
            </a:r>
          </a:p>
          <a:p>
            <a:pPr marL="1109663" marR="0" lvl="5" indent="-182563" algn="l" defTabSz="914400" rtl="0" eaLnBrk="1" fontAlgn="auto" latinLnBrk="0" hangingPunct="1">
              <a:lnSpc>
                <a:spcPct val="100000"/>
              </a:lnSpc>
              <a:spcBef>
                <a:spcPts val="800"/>
              </a:spcBef>
              <a:spcAft>
                <a:spcPts val="0"/>
              </a:spcAft>
              <a:buClr>
                <a:srgbClr val="666666"/>
              </a:buClr>
              <a:buSzTx/>
              <a:buFont typeface="Wingdings" pitchFamily="2" charset="2"/>
              <a:buChar char="§"/>
              <a:tabLst/>
              <a:defRPr/>
            </a:pPr>
            <a:r>
              <a:rPr kumimoji="0" lang="en-GB" sz="1400" b="0" i="0" u="none" strike="noStrike" kern="1200" cap="none" spc="0" normalizeH="0" baseline="0" noProof="0" dirty="0">
                <a:ln>
                  <a:noFill/>
                </a:ln>
                <a:solidFill>
                  <a:prstClr val="black"/>
                </a:solidFill>
                <a:effectLst/>
                <a:uLnTx/>
                <a:uFillTx/>
                <a:latin typeface="+mn-lt"/>
                <a:ea typeface="+mn-ea"/>
                <a:cs typeface="+mn-cs"/>
              </a:rPr>
              <a:t>Sixth level</a:t>
            </a:r>
          </a:p>
          <a:p>
            <a:pPr marL="1303338" marR="0" lvl="6" indent="-180975" algn="l" defTabSz="914400" rtl="0" eaLnBrk="1" fontAlgn="auto" latinLnBrk="0" hangingPunct="1">
              <a:lnSpc>
                <a:spcPct val="100000"/>
              </a:lnSpc>
              <a:spcBef>
                <a:spcPts val="800"/>
              </a:spcBef>
              <a:spcAft>
                <a:spcPts val="0"/>
              </a:spcAft>
              <a:buClr>
                <a:srgbClr val="666666"/>
              </a:buClr>
              <a:buSzTx/>
              <a:buFont typeface="Wingdings" pitchFamily="2" charset="2"/>
              <a:buChar char="§"/>
              <a:tabLst/>
              <a:defRPr/>
            </a:pPr>
            <a:r>
              <a:rPr kumimoji="0" lang="en-GB" sz="1400" b="0" i="0" u="none" strike="noStrike" kern="1200" cap="none" spc="0" normalizeH="0" baseline="0" noProof="0" dirty="0">
                <a:ln>
                  <a:noFill/>
                </a:ln>
                <a:solidFill>
                  <a:prstClr val="black"/>
                </a:solidFill>
                <a:effectLst/>
                <a:uLnTx/>
                <a:uFillTx/>
                <a:latin typeface="+mn-lt"/>
                <a:ea typeface="+mn-ea"/>
                <a:cs typeface="+mn-cs"/>
              </a:rPr>
              <a:t>Seventh level</a:t>
            </a:r>
          </a:p>
          <a:p>
            <a:pPr marL="1503363" marR="0" lvl="7" indent="-190500" algn="l" defTabSz="914400" rtl="0" eaLnBrk="1" fontAlgn="auto" latinLnBrk="0" hangingPunct="1">
              <a:lnSpc>
                <a:spcPct val="100000"/>
              </a:lnSpc>
              <a:spcBef>
                <a:spcPts val="800"/>
              </a:spcBef>
              <a:spcAft>
                <a:spcPts val="0"/>
              </a:spcAft>
              <a:buClr>
                <a:srgbClr val="666666"/>
              </a:buClr>
              <a:buSzTx/>
              <a:buFont typeface="Wingdings" pitchFamily="2" charset="2"/>
              <a:buChar char="§"/>
              <a:tabLst/>
              <a:defRPr/>
            </a:pPr>
            <a:r>
              <a:rPr kumimoji="0" lang="en-GB" sz="1400" b="0" i="0" u="none" strike="noStrike" kern="1200" cap="none" spc="0" normalizeH="0" baseline="0" noProof="0" dirty="0">
                <a:ln>
                  <a:noFill/>
                </a:ln>
                <a:solidFill>
                  <a:prstClr val="black"/>
                </a:solidFill>
                <a:effectLst/>
                <a:uLnTx/>
                <a:uFillTx/>
                <a:latin typeface="+mn-lt"/>
                <a:ea typeface="+mn-ea"/>
                <a:cs typeface="+mn-cs"/>
              </a:rPr>
              <a:t>Eighth level</a:t>
            </a:r>
          </a:p>
        </p:txBody>
      </p:sp>
      <p:sp>
        <p:nvSpPr>
          <p:cNvPr id="8" name="Titel 1"/>
          <p:cNvSpPr>
            <a:spLocks noGrp="1"/>
          </p:cNvSpPr>
          <p:nvPr>
            <p:ph type="title" hasCustomPrompt="1"/>
          </p:nvPr>
        </p:nvSpPr>
        <p:spPr bwMode="gray">
          <a:xfrm>
            <a:off x="335760" y="604837"/>
            <a:ext cx="7886020" cy="465138"/>
          </a:xfrm>
          <a:prstGeom prst="rect">
            <a:avLst/>
          </a:prstGeom>
        </p:spPr>
        <p:txBody>
          <a:bodyPr/>
          <a:lstStyle/>
          <a:p>
            <a:r>
              <a:rPr lang="en-GB" noProof="0" dirty="0"/>
              <a:t>Click to add title</a:t>
            </a:r>
          </a:p>
        </p:txBody>
      </p:sp>
    </p:spTree>
    <p:extLst>
      <p:ext uri="{BB962C8B-B14F-4D97-AF65-F5344CB8AC3E}">
        <p14:creationId xmlns:p14="http://schemas.microsoft.com/office/powerpoint/2010/main" val="146142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12C27-029C-4F58-96E2-483236168FEF}"/>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F5DB258-059E-474F-BFAD-493115E96F8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BD6812C-1815-4ED4-A58F-9530ADEE3F13}"/>
              </a:ext>
            </a:extLst>
          </p:cNvPr>
          <p:cNvSpPr>
            <a:spLocks noGrp="1"/>
          </p:cNvSpPr>
          <p:nvPr>
            <p:ph type="dt" sz="half" idx="10"/>
          </p:nvPr>
        </p:nvSpPr>
        <p:spPr/>
        <p:txBody>
          <a:bodyPr/>
          <a:lstStyle/>
          <a:p>
            <a:fld id="{E0B66D95-F874-4DF3-B5DA-982FB43FD3B9}" type="datetimeFigureOut">
              <a:rPr lang="en-US" smtClean="0"/>
              <a:t>3/7/2018</a:t>
            </a:fld>
            <a:endParaRPr lang="en-US"/>
          </a:p>
        </p:txBody>
      </p:sp>
      <p:sp>
        <p:nvSpPr>
          <p:cNvPr id="5" name="Footer Placeholder 4">
            <a:extLst>
              <a:ext uri="{FF2B5EF4-FFF2-40B4-BE49-F238E27FC236}">
                <a16:creationId xmlns:a16="http://schemas.microsoft.com/office/drawing/2014/main" id="{8D9FF547-68D8-495E-913B-9D109FB372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22CED3-6697-46E0-9AC6-205A0F6201EA}"/>
              </a:ext>
            </a:extLst>
          </p:cNvPr>
          <p:cNvSpPr>
            <a:spLocks noGrp="1"/>
          </p:cNvSpPr>
          <p:nvPr>
            <p:ph type="sldNum" sz="quarter" idx="12"/>
          </p:nvPr>
        </p:nvSpPr>
        <p:spPr>
          <a:xfrm>
            <a:off x="-1950" y="6448425"/>
            <a:ext cx="363900" cy="211138"/>
          </a:xfrm>
          <a:prstGeom prst="rect">
            <a:avLst/>
          </a:prstGeom>
        </p:spPr>
        <p:txBody>
          <a:bodyPr/>
          <a:lstStyle/>
          <a:p>
            <a:fld id="{2BE2018D-E5CB-4135-8572-2F1C19DEF192}" type="slidenum">
              <a:rPr lang="en-US" smtClean="0"/>
              <a:t>‹#›</a:t>
            </a:fld>
            <a:endParaRPr lang="en-US"/>
          </a:p>
        </p:txBody>
      </p:sp>
    </p:spTree>
    <p:extLst>
      <p:ext uri="{BB962C8B-B14F-4D97-AF65-F5344CB8AC3E}">
        <p14:creationId xmlns:p14="http://schemas.microsoft.com/office/powerpoint/2010/main" val="48559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1918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9" name="Foliennummernplatzhalter 5"/>
          <p:cNvSpPr>
            <a:spLocks noGrp="1"/>
          </p:cNvSpPr>
          <p:nvPr>
            <p:ph type="sldNum" sz="quarter" idx="4"/>
          </p:nvPr>
        </p:nvSpPr>
        <p:spPr bwMode="gray">
          <a:xfrm>
            <a:off x="-1950" y="6448425"/>
            <a:ext cx="363900" cy="211138"/>
          </a:xfrm>
          <a:prstGeom prst="rect">
            <a:avLst/>
          </a:prstGeom>
        </p:spPr>
        <p:txBody>
          <a:bodyPr vert="horz" lIns="0" tIns="252000" rIns="0" bIns="0" rtlCol="0" anchor="b" anchorCtr="0"/>
          <a:lstStyle>
            <a:lvl1pPr algn="ctr">
              <a:defRPr sz="800">
                <a:solidFill>
                  <a:schemeClr val="tx2"/>
                </a:solidFill>
                <a:latin typeface="Verdana" pitchFamily="34" charset="0"/>
              </a:defRPr>
            </a:lvl1pPr>
          </a:lstStyle>
          <a:p>
            <a:fld id="{EEDD5076-8A53-4A01-88FC-1E6D2F31BA40}" type="slidenum">
              <a:rPr lang="en-GB" smtClean="0">
                <a:solidFill>
                  <a:srgbClr val="6C6C6C"/>
                </a:solidFill>
              </a:rPr>
              <a:pPr/>
              <a:t>‹#›</a:t>
            </a:fld>
            <a:endParaRPr lang="en-GB" dirty="0">
              <a:solidFill>
                <a:srgbClr val="6C6C6C"/>
              </a:solidFill>
            </a:endParaRPr>
          </a:p>
        </p:txBody>
      </p:sp>
      <p:grpSp>
        <p:nvGrpSpPr>
          <p:cNvPr id="3" name="Gruppieren 20"/>
          <p:cNvGrpSpPr/>
          <p:nvPr userDrawn="1"/>
        </p:nvGrpSpPr>
        <p:grpSpPr bwMode="gray">
          <a:xfrm>
            <a:off x="0" y="326065"/>
            <a:ext cx="9144000" cy="6186111"/>
            <a:chOff x="0" y="360000"/>
            <a:chExt cx="9144000" cy="6138000"/>
          </a:xfrm>
        </p:grpSpPr>
        <p:grpSp>
          <p:nvGrpSpPr>
            <p:cNvPr id="4" name="Gruppieren 20"/>
            <p:cNvGrpSpPr/>
            <p:nvPr userDrawn="1"/>
          </p:nvGrpSpPr>
          <p:grpSpPr bwMode="gray">
            <a:xfrm>
              <a:off x="0" y="360000"/>
              <a:ext cx="360000" cy="6138000"/>
              <a:chOff x="0" y="360000"/>
              <a:chExt cx="360000" cy="6138000"/>
            </a:xfrm>
          </p:grpSpPr>
          <p:sp>
            <p:nvSpPr>
              <p:cNvPr id="16" name="Rechteck 32" descr="Bühne"/>
              <p:cNvSpPr/>
              <p:nvPr userDrawn="1"/>
            </p:nvSpPr>
            <p:spPr bwMode="gray">
              <a:xfrm>
                <a:off x="0" y="360000"/>
                <a:ext cx="177800" cy="5967775"/>
              </a:xfrm>
              <a:prstGeom prst="rect">
                <a:avLst/>
              </a:prstGeom>
              <a:solidFill>
                <a:srgbClr val="C5C6C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7" name="Zierrahmen 33"/>
              <p:cNvSpPr/>
              <p:nvPr userDrawn="1"/>
            </p:nvSpPr>
            <p:spPr bwMode="gray">
              <a:xfrm>
                <a:off x="0" y="6138000"/>
                <a:ext cx="360000" cy="360000"/>
              </a:xfrm>
              <a:prstGeom prst="plaque">
                <a:avLst>
                  <a:gd name="adj" fmla="val 50000"/>
                </a:avLst>
              </a:prstGeom>
              <a:solidFill>
                <a:srgbClr val="C5C6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grpSp>
        <p:cxnSp>
          <p:nvCxnSpPr>
            <p:cNvPr id="5" name="Gerade Verbindung 15"/>
            <p:cNvCxnSpPr/>
            <p:nvPr userDrawn="1"/>
          </p:nvCxnSpPr>
          <p:spPr bwMode="gray">
            <a:xfrm>
              <a:off x="0" y="3094772"/>
              <a:ext cx="9144000" cy="0"/>
            </a:xfrm>
            <a:prstGeom prst="line">
              <a:avLst/>
            </a:prstGeom>
            <a:ln w="12700">
              <a:solidFill>
                <a:srgbClr val="ECECED"/>
              </a:solidFill>
            </a:ln>
          </p:spPr>
          <p:style>
            <a:lnRef idx="1">
              <a:schemeClr val="accent1"/>
            </a:lnRef>
            <a:fillRef idx="0">
              <a:schemeClr val="accent1"/>
            </a:fillRef>
            <a:effectRef idx="0">
              <a:schemeClr val="accent1"/>
            </a:effectRef>
            <a:fontRef idx="minor">
              <a:schemeClr val="tx1"/>
            </a:fontRef>
          </p:style>
        </p:cxnSp>
        <p:cxnSp>
          <p:nvCxnSpPr>
            <p:cNvPr id="6" name="Gerade Verbindung 16"/>
            <p:cNvCxnSpPr/>
            <p:nvPr userDrawn="1"/>
          </p:nvCxnSpPr>
          <p:spPr bwMode="gray">
            <a:xfrm>
              <a:off x="0" y="3555292"/>
              <a:ext cx="9144000" cy="0"/>
            </a:xfrm>
            <a:prstGeom prst="line">
              <a:avLst/>
            </a:prstGeom>
            <a:ln w="12700">
              <a:solidFill>
                <a:srgbClr val="ECECED"/>
              </a:solidFill>
            </a:ln>
          </p:spPr>
          <p:style>
            <a:lnRef idx="1">
              <a:schemeClr val="accent1"/>
            </a:lnRef>
            <a:fillRef idx="0">
              <a:schemeClr val="accent1"/>
            </a:fillRef>
            <a:effectRef idx="0">
              <a:schemeClr val="accent1"/>
            </a:effectRef>
            <a:fontRef idx="minor">
              <a:schemeClr val="tx1"/>
            </a:fontRef>
          </p:style>
        </p:cxnSp>
        <p:cxnSp>
          <p:nvCxnSpPr>
            <p:cNvPr id="7" name="Gerade Verbindung 17"/>
            <p:cNvCxnSpPr/>
            <p:nvPr userDrawn="1"/>
          </p:nvCxnSpPr>
          <p:spPr bwMode="gray">
            <a:xfrm>
              <a:off x="0" y="4015812"/>
              <a:ext cx="9144000" cy="0"/>
            </a:xfrm>
            <a:prstGeom prst="line">
              <a:avLst/>
            </a:prstGeom>
            <a:ln w="12700">
              <a:solidFill>
                <a:srgbClr val="ECECED"/>
              </a:solidFill>
            </a:ln>
          </p:spPr>
          <p:style>
            <a:lnRef idx="1">
              <a:schemeClr val="accent1"/>
            </a:lnRef>
            <a:fillRef idx="0">
              <a:schemeClr val="accent1"/>
            </a:fillRef>
            <a:effectRef idx="0">
              <a:schemeClr val="accent1"/>
            </a:effectRef>
            <a:fontRef idx="minor">
              <a:schemeClr val="tx1"/>
            </a:fontRef>
          </p:style>
        </p:cxnSp>
        <p:cxnSp>
          <p:nvCxnSpPr>
            <p:cNvPr id="8" name="Gerade Verbindung 18"/>
            <p:cNvCxnSpPr/>
            <p:nvPr userDrawn="1"/>
          </p:nvCxnSpPr>
          <p:spPr bwMode="gray">
            <a:xfrm>
              <a:off x="0" y="4476332"/>
              <a:ext cx="9144000" cy="0"/>
            </a:xfrm>
            <a:prstGeom prst="line">
              <a:avLst/>
            </a:prstGeom>
            <a:ln w="12700">
              <a:solidFill>
                <a:srgbClr val="ECECED"/>
              </a:solidFill>
            </a:ln>
          </p:spPr>
          <p:style>
            <a:lnRef idx="1">
              <a:schemeClr val="accent1"/>
            </a:lnRef>
            <a:fillRef idx="0">
              <a:schemeClr val="accent1"/>
            </a:fillRef>
            <a:effectRef idx="0">
              <a:schemeClr val="accent1"/>
            </a:effectRef>
            <a:fontRef idx="minor">
              <a:schemeClr val="tx1"/>
            </a:fontRef>
          </p:style>
        </p:cxnSp>
        <p:cxnSp>
          <p:nvCxnSpPr>
            <p:cNvPr id="10" name="Gerade Verbindung 19"/>
            <p:cNvCxnSpPr/>
            <p:nvPr userDrawn="1"/>
          </p:nvCxnSpPr>
          <p:spPr bwMode="gray">
            <a:xfrm>
              <a:off x="0" y="4936852"/>
              <a:ext cx="9144000" cy="0"/>
            </a:xfrm>
            <a:prstGeom prst="line">
              <a:avLst/>
            </a:prstGeom>
            <a:ln w="12700">
              <a:solidFill>
                <a:srgbClr val="ECECED"/>
              </a:solidFill>
            </a:ln>
          </p:spPr>
          <p:style>
            <a:lnRef idx="1">
              <a:schemeClr val="accent1"/>
            </a:lnRef>
            <a:fillRef idx="0">
              <a:schemeClr val="accent1"/>
            </a:fillRef>
            <a:effectRef idx="0">
              <a:schemeClr val="accent1"/>
            </a:effectRef>
            <a:fontRef idx="minor">
              <a:schemeClr val="tx1"/>
            </a:fontRef>
          </p:style>
        </p:cxnSp>
        <p:cxnSp>
          <p:nvCxnSpPr>
            <p:cNvPr id="11" name="Gerade Verbindung 24"/>
            <p:cNvCxnSpPr/>
            <p:nvPr userDrawn="1"/>
          </p:nvCxnSpPr>
          <p:spPr bwMode="gray">
            <a:xfrm>
              <a:off x="0" y="5397372"/>
              <a:ext cx="9144000" cy="0"/>
            </a:xfrm>
            <a:prstGeom prst="line">
              <a:avLst/>
            </a:prstGeom>
            <a:ln w="12700">
              <a:solidFill>
                <a:srgbClr val="ECECED"/>
              </a:solidFill>
            </a:ln>
          </p:spPr>
          <p:style>
            <a:lnRef idx="1">
              <a:schemeClr val="accent1"/>
            </a:lnRef>
            <a:fillRef idx="0">
              <a:schemeClr val="accent1"/>
            </a:fillRef>
            <a:effectRef idx="0">
              <a:schemeClr val="accent1"/>
            </a:effectRef>
            <a:fontRef idx="minor">
              <a:schemeClr val="tx1"/>
            </a:fontRef>
          </p:style>
        </p:cxnSp>
        <p:cxnSp>
          <p:nvCxnSpPr>
            <p:cNvPr id="12" name="Gerade Verbindung 25"/>
            <p:cNvCxnSpPr/>
            <p:nvPr userDrawn="1"/>
          </p:nvCxnSpPr>
          <p:spPr bwMode="gray">
            <a:xfrm>
              <a:off x="0" y="5857892"/>
              <a:ext cx="9144000" cy="0"/>
            </a:xfrm>
            <a:prstGeom prst="line">
              <a:avLst/>
            </a:prstGeom>
            <a:ln w="12700">
              <a:solidFill>
                <a:srgbClr val="ECECED"/>
              </a:solidFill>
            </a:ln>
          </p:spPr>
          <p:style>
            <a:lnRef idx="1">
              <a:schemeClr val="accent1"/>
            </a:lnRef>
            <a:fillRef idx="0">
              <a:schemeClr val="accent1"/>
            </a:fillRef>
            <a:effectRef idx="0">
              <a:schemeClr val="accent1"/>
            </a:effectRef>
            <a:fontRef idx="minor">
              <a:schemeClr val="tx1"/>
            </a:fontRef>
          </p:style>
        </p:cxnSp>
        <p:cxnSp>
          <p:nvCxnSpPr>
            <p:cNvPr id="13" name="Gerade Verbindung 21"/>
            <p:cNvCxnSpPr/>
            <p:nvPr userDrawn="1"/>
          </p:nvCxnSpPr>
          <p:spPr bwMode="gray">
            <a:xfrm>
              <a:off x="0" y="2173732"/>
              <a:ext cx="9144000" cy="0"/>
            </a:xfrm>
            <a:prstGeom prst="line">
              <a:avLst/>
            </a:prstGeom>
            <a:ln w="12700">
              <a:solidFill>
                <a:srgbClr val="ECECED"/>
              </a:solidFill>
            </a:ln>
          </p:spPr>
          <p:style>
            <a:lnRef idx="1">
              <a:schemeClr val="accent1"/>
            </a:lnRef>
            <a:fillRef idx="0">
              <a:schemeClr val="accent1"/>
            </a:fillRef>
            <a:effectRef idx="0">
              <a:schemeClr val="accent1"/>
            </a:effectRef>
            <a:fontRef idx="minor">
              <a:schemeClr val="tx1"/>
            </a:fontRef>
          </p:style>
        </p:cxnSp>
        <p:cxnSp>
          <p:nvCxnSpPr>
            <p:cNvPr id="14" name="Gerade Verbindung 22"/>
            <p:cNvCxnSpPr/>
            <p:nvPr userDrawn="1"/>
          </p:nvCxnSpPr>
          <p:spPr bwMode="gray">
            <a:xfrm>
              <a:off x="0" y="2634252"/>
              <a:ext cx="9144000" cy="0"/>
            </a:xfrm>
            <a:prstGeom prst="line">
              <a:avLst/>
            </a:prstGeom>
            <a:ln w="12700">
              <a:solidFill>
                <a:srgbClr val="ECECED"/>
              </a:solidFill>
            </a:ln>
          </p:spPr>
          <p:style>
            <a:lnRef idx="1">
              <a:schemeClr val="accent1"/>
            </a:lnRef>
            <a:fillRef idx="0">
              <a:schemeClr val="accent1"/>
            </a:fillRef>
            <a:effectRef idx="0">
              <a:schemeClr val="accent1"/>
            </a:effectRef>
            <a:fontRef idx="minor">
              <a:schemeClr val="tx1"/>
            </a:fontRef>
          </p:style>
        </p:cxnSp>
      </p:grpSp>
      <p:sp>
        <p:nvSpPr>
          <p:cNvPr id="18" name="Inhaltsplatzhalter 2"/>
          <p:cNvSpPr>
            <a:spLocks noGrp="1"/>
          </p:cNvSpPr>
          <p:nvPr>
            <p:ph idx="13" hasCustomPrompt="1"/>
          </p:nvPr>
        </p:nvSpPr>
        <p:spPr bwMode="gray">
          <a:xfrm>
            <a:off x="1500188" y="1739616"/>
            <a:ext cx="7283450" cy="4321682"/>
          </a:xfrm>
          <a:prstGeom prst="rect">
            <a:avLst/>
          </a:prstGeom>
        </p:spPr>
        <p:txBody>
          <a:bodyPr>
            <a:noAutofit/>
          </a:bodyPr>
          <a:lstStyle>
            <a:lvl1pPr marL="609600" indent="-609600">
              <a:lnSpc>
                <a:spcPct val="150000"/>
              </a:lnSpc>
              <a:spcBef>
                <a:spcPts val="0"/>
              </a:spcBef>
              <a:buClr>
                <a:schemeClr val="bg1"/>
              </a:buClr>
              <a:buSzPct val="100000"/>
              <a:buFont typeface="+mj-lt"/>
              <a:buAutoNum type="arabicPeriod"/>
              <a:defRPr sz="2000" baseline="0">
                <a:solidFill>
                  <a:schemeClr val="tx2"/>
                </a:solidFill>
                <a:latin typeface="Verdana" pitchFamily="34" charset="0"/>
              </a:defRPr>
            </a:lvl1pPr>
            <a:lvl2pPr marL="990600" indent="-384175">
              <a:lnSpc>
                <a:spcPct val="150000"/>
              </a:lnSpc>
              <a:spcBef>
                <a:spcPts val="0"/>
              </a:spcBef>
              <a:buClr>
                <a:srgbClr val="666666"/>
              </a:buClr>
              <a:buFont typeface="+mj-lt"/>
              <a:buAutoNum type="alphaLcParenR"/>
              <a:defRPr sz="2000">
                <a:solidFill>
                  <a:srgbClr val="666666"/>
                </a:solidFill>
                <a:latin typeface="Verdana" pitchFamily="34" charset="0"/>
              </a:defRPr>
            </a:lvl2pPr>
            <a:lvl3pPr marL="1357312" indent="-457200">
              <a:lnSpc>
                <a:spcPct val="150000"/>
              </a:lnSpc>
              <a:buFont typeface="+mj-lt"/>
              <a:buAutoNum type="alphaLcParenR"/>
              <a:defRPr sz="2000">
                <a:solidFill>
                  <a:srgbClr val="86807D"/>
                </a:solidFill>
                <a:latin typeface="Verdana" pitchFamily="34" charset="0"/>
              </a:defRPr>
            </a:lvl3pPr>
            <a:lvl4pPr marL="1803400" indent="-457200">
              <a:lnSpc>
                <a:spcPct val="150000"/>
              </a:lnSpc>
              <a:buFont typeface="+mj-lt"/>
              <a:buAutoNum type="alphaLcParenR"/>
              <a:defRPr sz="2000">
                <a:solidFill>
                  <a:srgbClr val="86807D"/>
                </a:solidFill>
                <a:latin typeface="Verdana" pitchFamily="34" charset="0"/>
              </a:defRPr>
            </a:lvl4pPr>
            <a:lvl5pPr marL="2249488" indent="-457200">
              <a:lnSpc>
                <a:spcPct val="150000"/>
              </a:lnSpc>
              <a:buFont typeface="+mj-lt"/>
              <a:buAutoNum type="alphaLcParenR"/>
              <a:defRPr sz="2000">
                <a:solidFill>
                  <a:srgbClr val="86807D"/>
                </a:solidFill>
                <a:latin typeface="Verdana" pitchFamily="34" charset="0"/>
              </a:defRPr>
            </a:lvl5pPr>
          </a:lstStyle>
          <a:p>
            <a:pPr lvl="0"/>
            <a:r>
              <a:rPr lang="en-US" dirty="0"/>
              <a:t>Click to edit Master text styles</a:t>
            </a:r>
            <a:endParaRPr lang="en-GB" noProof="0" dirty="0"/>
          </a:p>
          <a:p>
            <a:pPr lvl="0"/>
            <a:r>
              <a:rPr lang="en-GB" noProof="0" dirty="0"/>
              <a:t>Second level</a:t>
            </a:r>
          </a:p>
          <a:p>
            <a:pPr lvl="0"/>
            <a:r>
              <a:rPr lang="en-GB" noProof="0" dirty="0"/>
              <a:t>Third level</a:t>
            </a:r>
          </a:p>
          <a:p>
            <a:pPr lvl="0"/>
            <a:r>
              <a:rPr lang="en-GB" noProof="0" dirty="0"/>
              <a:t>Fourth level</a:t>
            </a:r>
          </a:p>
          <a:p>
            <a:pPr lvl="0"/>
            <a:r>
              <a:rPr lang="en-GB" noProof="0" dirty="0"/>
              <a:t>Fifth level</a:t>
            </a:r>
          </a:p>
          <a:p>
            <a:pPr lvl="0"/>
            <a:r>
              <a:rPr lang="en-GB" noProof="0" dirty="0"/>
              <a:t>Sixth level</a:t>
            </a:r>
          </a:p>
          <a:p>
            <a:pPr lvl="0"/>
            <a:r>
              <a:rPr lang="en-GB" noProof="0" dirty="0"/>
              <a:t>Seventh level</a:t>
            </a:r>
          </a:p>
          <a:p>
            <a:pPr lvl="0"/>
            <a:r>
              <a:rPr lang="en-GB" noProof="0" dirty="0"/>
              <a:t>Eighth level</a:t>
            </a:r>
          </a:p>
          <a:p>
            <a:pPr lvl="0"/>
            <a:r>
              <a:rPr lang="en-GB" noProof="0" dirty="0"/>
              <a:t>Ninth level</a:t>
            </a:r>
          </a:p>
        </p:txBody>
      </p:sp>
    </p:spTree>
    <p:extLst>
      <p:ext uri="{BB962C8B-B14F-4D97-AF65-F5344CB8AC3E}">
        <p14:creationId xmlns:p14="http://schemas.microsoft.com/office/powerpoint/2010/main" val="1921875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9" name="Foliennummernplatzhalter 5"/>
          <p:cNvSpPr>
            <a:spLocks noGrp="1"/>
          </p:cNvSpPr>
          <p:nvPr>
            <p:ph type="sldNum" sz="quarter" idx="4"/>
          </p:nvPr>
        </p:nvSpPr>
        <p:spPr bwMode="gray">
          <a:xfrm>
            <a:off x="-1950" y="6448425"/>
            <a:ext cx="363900" cy="211138"/>
          </a:xfrm>
          <a:prstGeom prst="rect">
            <a:avLst/>
          </a:prstGeom>
        </p:spPr>
        <p:txBody>
          <a:bodyPr vert="horz" lIns="0" tIns="252000" rIns="0" bIns="0" rtlCol="0" anchor="b" anchorCtr="0"/>
          <a:lstStyle>
            <a:lvl1pPr algn="ctr">
              <a:defRPr sz="800">
                <a:solidFill>
                  <a:schemeClr val="tx2"/>
                </a:solidFill>
                <a:latin typeface="Verdana" pitchFamily="34" charset="0"/>
              </a:defRPr>
            </a:lvl1pPr>
          </a:lstStyle>
          <a:p>
            <a:fld id="{EEDD5076-8A53-4A01-88FC-1E6D2F31BA40}" type="slidenum">
              <a:rPr lang="en-GB" smtClean="0">
                <a:solidFill>
                  <a:srgbClr val="6C6C6C"/>
                </a:solidFill>
              </a:rPr>
              <a:pPr/>
              <a:t>‹#›</a:t>
            </a:fld>
            <a:endParaRPr lang="en-GB" dirty="0">
              <a:solidFill>
                <a:srgbClr val="6C6C6C"/>
              </a:solidFill>
            </a:endParaRPr>
          </a:p>
        </p:txBody>
      </p:sp>
      <p:sp>
        <p:nvSpPr>
          <p:cNvPr id="18" name="Inhaltsplatzhalter 2"/>
          <p:cNvSpPr>
            <a:spLocks noGrp="1"/>
          </p:cNvSpPr>
          <p:nvPr>
            <p:ph idx="13"/>
          </p:nvPr>
        </p:nvSpPr>
        <p:spPr bwMode="gray">
          <a:xfrm>
            <a:off x="1500188" y="2685600"/>
            <a:ext cx="7283450" cy="3404050"/>
          </a:xfrm>
          <a:prstGeom prst="rect">
            <a:avLst/>
          </a:prstGeom>
        </p:spPr>
        <p:txBody>
          <a:bodyPr>
            <a:noAutofit/>
          </a:bodyPr>
          <a:lstStyle>
            <a:lvl1pPr marL="612775" indent="-612775" algn="l">
              <a:lnSpc>
                <a:spcPct val="150000"/>
              </a:lnSpc>
              <a:spcBef>
                <a:spcPts val="0"/>
              </a:spcBef>
              <a:buClr>
                <a:schemeClr val="bg1"/>
              </a:buClr>
              <a:buSzPct val="100000"/>
              <a:buFont typeface="+mj-lt"/>
              <a:buAutoNum type="arabicPeriod"/>
              <a:defRPr sz="2000" baseline="0">
                <a:solidFill>
                  <a:schemeClr val="tx2"/>
                </a:solidFill>
                <a:latin typeface="Verdana" pitchFamily="34" charset="0"/>
              </a:defRPr>
            </a:lvl1pPr>
            <a:lvl2pPr marL="990600" indent="-381000">
              <a:lnSpc>
                <a:spcPct val="150000"/>
              </a:lnSpc>
              <a:spcBef>
                <a:spcPts val="0"/>
              </a:spcBef>
              <a:buClr>
                <a:srgbClr val="2A2D75"/>
              </a:buClr>
              <a:buFont typeface="+mj-lt"/>
              <a:buAutoNum type="alphaLcParenR"/>
              <a:defRPr sz="2000">
                <a:solidFill>
                  <a:srgbClr val="666666"/>
                </a:solidFill>
                <a:latin typeface="Verdana" pitchFamily="34" charset="0"/>
              </a:defRPr>
            </a:lvl2pPr>
            <a:lvl3pPr marL="1357312" indent="-457200">
              <a:lnSpc>
                <a:spcPct val="150000"/>
              </a:lnSpc>
              <a:buClr>
                <a:srgbClr val="2A2D75"/>
              </a:buClr>
              <a:buFont typeface="+mj-lt"/>
              <a:buAutoNum type="alphaLcParenR"/>
              <a:defRPr sz="2000">
                <a:solidFill>
                  <a:srgbClr val="86807D"/>
                </a:solidFill>
                <a:latin typeface="Verdana" pitchFamily="34" charset="0"/>
              </a:defRPr>
            </a:lvl3pPr>
            <a:lvl4pPr marL="1803400" indent="-457200">
              <a:lnSpc>
                <a:spcPct val="150000"/>
              </a:lnSpc>
              <a:buClr>
                <a:srgbClr val="2A2D75"/>
              </a:buClr>
              <a:buFont typeface="+mj-lt"/>
              <a:buAutoNum type="alphaLcParenR"/>
              <a:defRPr sz="2000">
                <a:solidFill>
                  <a:srgbClr val="86807D"/>
                </a:solidFill>
                <a:latin typeface="Verdana" pitchFamily="34" charset="0"/>
              </a:defRPr>
            </a:lvl4pPr>
            <a:lvl5pPr marL="2249488" indent="-457200">
              <a:lnSpc>
                <a:spcPct val="150000"/>
              </a:lnSpc>
              <a:buClr>
                <a:srgbClr val="2A2D75"/>
              </a:buClr>
              <a:buFont typeface="+mj-lt"/>
              <a:buAutoNum type="alphaLcParenR"/>
              <a:defRPr sz="2000">
                <a:solidFill>
                  <a:srgbClr val="86807D"/>
                </a:solidFill>
                <a:latin typeface="Verdana" pitchFamily="34" charset="0"/>
              </a:defRPr>
            </a:lvl5pPr>
          </a:lstStyle>
          <a:p>
            <a:pPr lvl="0"/>
            <a:r>
              <a:rPr lang="de-DE" dirty="0"/>
              <a:t>Click to edit</a:t>
            </a:r>
          </a:p>
          <a:p>
            <a:pPr lvl="1"/>
            <a:r>
              <a:rPr lang="de-DE" dirty="0"/>
              <a:t>Level 2</a:t>
            </a:r>
          </a:p>
          <a:p>
            <a:pPr lvl="2"/>
            <a:r>
              <a:rPr lang="de-DE" dirty="0"/>
              <a:t>Level 3</a:t>
            </a:r>
          </a:p>
          <a:p>
            <a:pPr lvl="3"/>
            <a:r>
              <a:rPr lang="de-DE" dirty="0"/>
              <a:t>Level 4</a:t>
            </a:r>
          </a:p>
          <a:p>
            <a:pPr lvl="4"/>
            <a:r>
              <a:rPr lang="de-DE" dirty="0"/>
              <a:t>Level 5</a:t>
            </a:r>
            <a:endParaRPr lang="en-GB" noProof="0" dirty="0"/>
          </a:p>
        </p:txBody>
      </p:sp>
    </p:spTree>
    <p:extLst>
      <p:ext uri="{BB962C8B-B14F-4D97-AF65-F5344CB8AC3E}">
        <p14:creationId xmlns:p14="http://schemas.microsoft.com/office/powerpoint/2010/main" val="3953284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9" name="Foliennummernplatzhalter 5"/>
          <p:cNvSpPr>
            <a:spLocks noGrp="1"/>
          </p:cNvSpPr>
          <p:nvPr>
            <p:ph type="sldNum" sz="quarter" idx="4"/>
          </p:nvPr>
        </p:nvSpPr>
        <p:spPr bwMode="gray">
          <a:xfrm>
            <a:off x="-1950" y="6448425"/>
            <a:ext cx="363900" cy="211138"/>
          </a:xfrm>
          <a:prstGeom prst="rect">
            <a:avLst/>
          </a:prstGeom>
        </p:spPr>
        <p:txBody>
          <a:bodyPr vert="horz" lIns="0" tIns="252000" rIns="0" bIns="0" rtlCol="0" anchor="b" anchorCtr="0"/>
          <a:lstStyle>
            <a:lvl1pPr algn="ctr">
              <a:defRPr sz="800">
                <a:solidFill>
                  <a:schemeClr val="tx2"/>
                </a:solidFill>
                <a:latin typeface="Verdana" pitchFamily="34" charset="0"/>
              </a:defRPr>
            </a:lvl1pPr>
          </a:lstStyle>
          <a:p>
            <a:fld id="{EEDD5076-8A53-4A01-88FC-1E6D2F31BA40}" type="slidenum">
              <a:rPr lang="en-GB" smtClean="0">
                <a:solidFill>
                  <a:srgbClr val="6C6C6C"/>
                </a:solidFill>
              </a:rPr>
              <a:pPr/>
              <a:t>‹#›</a:t>
            </a:fld>
            <a:endParaRPr lang="en-GB" dirty="0">
              <a:solidFill>
                <a:srgbClr val="6C6C6C"/>
              </a:solidFill>
            </a:endParaRPr>
          </a:p>
        </p:txBody>
      </p:sp>
      <p:sp>
        <p:nvSpPr>
          <p:cNvPr id="5" name="Titel 1"/>
          <p:cNvSpPr>
            <a:spLocks noGrp="1"/>
          </p:cNvSpPr>
          <p:nvPr>
            <p:ph type="title"/>
          </p:nvPr>
        </p:nvSpPr>
        <p:spPr bwMode="gray">
          <a:xfrm>
            <a:off x="335760" y="604837"/>
            <a:ext cx="7886020" cy="465138"/>
          </a:xfrm>
          <a:prstGeom prst="rect">
            <a:avLst/>
          </a:prstGeom>
        </p:spPr>
        <p:txBody>
          <a:bodyPr/>
          <a:lstStyle>
            <a:lvl1pPr>
              <a:defRPr/>
            </a:lvl1pPr>
          </a:lstStyle>
          <a:p>
            <a:r>
              <a:rPr lang="en-GB" noProof="0" dirty="0"/>
              <a:t>Click to edit</a:t>
            </a:r>
          </a:p>
        </p:txBody>
      </p:sp>
      <p:sp>
        <p:nvSpPr>
          <p:cNvPr id="6" name="Inhaltsplatzhalter 2"/>
          <p:cNvSpPr>
            <a:spLocks noGrp="1"/>
          </p:cNvSpPr>
          <p:nvPr>
            <p:ph idx="1"/>
          </p:nvPr>
        </p:nvSpPr>
        <p:spPr bwMode="gray">
          <a:xfrm>
            <a:off x="361950" y="1217613"/>
            <a:ext cx="4068000" cy="4872037"/>
          </a:xfrm>
          <a:prstGeom prst="rect">
            <a:avLst/>
          </a:prstGeom>
        </p:spPr>
        <p:txBody>
          <a:bodyPr>
            <a:noAutofit/>
          </a:bodyPr>
          <a:lstStyle>
            <a:lvl1pPr marL="180975" marR="0" indent="-180975" algn="l" defTabSz="914400" rtl="0" eaLnBrk="1" fontAlgn="auto" latinLnBrk="0" hangingPunct="1">
              <a:lnSpc>
                <a:spcPct val="100000"/>
              </a:lnSpc>
              <a:spcBef>
                <a:spcPts val="1200"/>
              </a:spcBef>
              <a:spcAft>
                <a:spcPts val="0"/>
              </a:spcAft>
              <a:buClr>
                <a:srgbClr val="2A2D75"/>
              </a:buClr>
              <a:buSzTx/>
              <a:buFont typeface="Wingdings" pitchFamily="2" charset="2"/>
              <a:buChar char="§"/>
              <a:tabLst/>
              <a:defRPr sz="1400">
                <a:latin typeface="Verdana" pitchFamily="34" charset="0"/>
              </a:defRPr>
            </a:lvl1pPr>
            <a:lvl2pPr marL="357188" marR="0" indent="-177800" algn="l" defTabSz="914400" rtl="0" eaLnBrk="1" fontAlgn="auto" latinLnBrk="0" hangingPunct="1">
              <a:lnSpc>
                <a:spcPct val="100000"/>
              </a:lnSpc>
              <a:spcBef>
                <a:spcPts val="800"/>
              </a:spcBef>
              <a:spcAft>
                <a:spcPts val="0"/>
              </a:spcAft>
              <a:buClr>
                <a:srgbClr val="2A2D75"/>
              </a:buClr>
              <a:buSzTx/>
              <a:buFont typeface="Wingdings" pitchFamily="2" charset="2"/>
              <a:buChar char="§"/>
              <a:tabLst/>
              <a:defRPr sz="1400">
                <a:latin typeface="Verdana" pitchFamily="34" charset="0"/>
              </a:defRPr>
            </a:lvl2pPr>
            <a:lvl3pPr marL="546100" marR="0" indent="-179388" algn="l" defTabSz="914400" rtl="0" eaLnBrk="1" fontAlgn="auto" latinLnBrk="0" hangingPunct="1">
              <a:lnSpc>
                <a:spcPct val="100000"/>
              </a:lnSpc>
              <a:spcBef>
                <a:spcPts val="800"/>
              </a:spcBef>
              <a:spcAft>
                <a:spcPts val="0"/>
              </a:spcAft>
              <a:buClr>
                <a:srgbClr val="2A2D75"/>
              </a:buClr>
              <a:buSzTx/>
              <a:buFont typeface="Wingdings" pitchFamily="2" charset="2"/>
              <a:buChar char="§"/>
              <a:tabLst/>
              <a:defRPr sz="1400">
                <a:latin typeface="Verdana" pitchFamily="34" charset="0"/>
              </a:defRPr>
            </a:lvl3pPr>
            <a:lvl4pPr marL="731838" marR="0" indent="-171450" algn="l" defTabSz="914400" rtl="0" eaLnBrk="1" fontAlgn="auto" latinLnBrk="0" hangingPunct="1">
              <a:lnSpc>
                <a:spcPct val="100000"/>
              </a:lnSpc>
              <a:spcBef>
                <a:spcPts val="800"/>
              </a:spcBef>
              <a:spcAft>
                <a:spcPts val="0"/>
              </a:spcAft>
              <a:buClr>
                <a:srgbClr val="2A2D75"/>
              </a:buClr>
              <a:buSzTx/>
              <a:buFont typeface="Wingdings" pitchFamily="2" charset="2"/>
              <a:buChar char="§"/>
              <a:tabLst/>
              <a:defRPr sz="1400">
                <a:latin typeface="Verdana" pitchFamily="34" charset="0"/>
              </a:defRPr>
            </a:lvl4pPr>
            <a:lvl5pPr marL="912813" marR="0" indent="-179388" algn="l" defTabSz="914400" rtl="0" eaLnBrk="1" fontAlgn="auto" latinLnBrk="0" hangingPunct="1">
              <a:lnSpc>
                <a:spcPct val="100000"/>
              </a:lnSpc>
              <a:spcBef>
                <a:spcPts val="800"/>
              </a:spcBef>
              <a:spcAft>
                <a:spcPts val="0"/>
              </a:spcAft>
              <a:buClr>
                <a:srgbClr val="2A2D75"/>
              </a:buClr>
              <a:buSzTx/>
              <a:buFont typeface="Wingdings" pitchFamily="2" charset="2"/>
              <a:buChar char="§"/>
              <a:tabLst/>
              <a:defRPr sz="1400">
                <a:latin typeface="Verdana" pitchFamily="34" charset="0"/>
              </a:defRPr>
            </a:lvl5pPr>
            <a:lvl6pPr marL="1109663" marR="0" indent="-182563" algn="l" defTabSz="914400" rtl="0" eaLnBrk="1" fontAlgn="auto" latinLnBrk="0" hangingPunct="1">
              <a:lnSpc>
                <a:spcPct val="100000"/>
              </a:lnSpc>
              <a:spcBef>
                <a:spcPts val="800"/>
              </a:spcBef>
              <a:spcAft>
                <a:spcPts val="0"/>
              </a:spcAft>
              <a:buClr>
                <a:srgbClr val="2A2D75"/>
              </a:buClr>
              <a:buSzTx/>
              <a:buFont typeface="Wingdings" pitchFamily="2" charset="2"/>
              <a:buChar char="§"/>
              <a:tabLst/>
              <a:defRPr/>
            </a:lvl6pPr>
            <a:lvl7pPr marL="1303338" marR="0" indent="-180975" algn="l" defTabSz="914400" rtl="0" eaLnBrk="1" fontAlgn="auto" latinLnBrk="0" hangingPunct="1">
              <a:lnSpc>
                <a:spcPct val="100000"/>
              </a:lnSpc>
              <a:spcBef>
                <a:spcPts val="800"/>
              </a:spcBef>
              <a:spcAft>
                <a:spcPts val="0"/>
              </a:spcAft>
              <a:buClr>
                <a:srgbClr val="2A2D75"/>
              </a:buClr>
              <a:buSzTx/>
              <a:buFont typeface="Wingdings" pitchFamily="2" charset="2"/>
              <a:buChar char="§"/>
              <a:tabLst/>
              <a:defRPr/>
            </a:lvl7pPr>
            <a:lvl8pPr marL="1503363" marR="0" indent="-190500" algn="l" defTabSz="914400" rtl="0" eaLnBrk="1" fontAlgn="auto" latinLnBrk="0" hangingPunct="1">
              <a:lnSpc>
                <a:spcPct val="100000"/>
              </a:lnSpc>
              <a:spcBef>
                <a:spcPts val="800"/>
              </a:spcBef>
              <a:spcAft>
                <a:spcPts val="0"/>
              </a:spcAft>
              <a:buClr>
                <a:srgbClr val="2A2D75"/>
              </a:buClr>
              <a:buSzTx/>
              <a:buFont typeface="Wingdings" pitchFamily="2" charset="2"/>
              <a:buChar char="§"/>
              <a:tabLst/>
              <a:defRPr/>
            </a:lvl8pPr>
          </a:lstStyle>
          <a:p>
            <a:pPr lvl="0"/>
            <a:r>
              <a:rPr lang="en-US" dirty="0"/>
              <a:t>Click to edit</a:t>
            </a:r>
          </a:p>
          <a:p>
            <a:pPr marL="357188" marR="0" lvl="1" indent="-177800" algn="l" defTabSz="914400" rtl="0" eaLnBrk="1" fontAlgn="auto" latinLnBrk="0" hangingPunct="1">
              <a:lnSpc>
                <a:spcPct val="100000"/>
              </a:lnSpc>
              <a:spcBef>
                <a:spcPts val="800"/>
              </a:spcBef>
              <a:spcAft>
                <a:spcPts val="0"/>
              </a:spcAft>
              <a:buClr>
                <a:srgbClr val="666666"/>
              </a:buClr>
              <a:buSzTx/>
              <a:buFont typeface="Wingdings" pitchFamily="2" charset="2"/>
              <a:buChar char="§"/>
              <a:tabLst/>
              <a:defRPr/>
            </a:pPr>
            <a:r>
              <a:rPr kumimoji="0" lang="en-GB" sz="1400" b="0" i="0" u="none" strike="noStrike" kern="1200" cap="none" spc="0" normalizeH="0" baseline="0" noProof="0" dirty="0">
                <a:ln>
                  <a:noFill/>
                </a:ln>
                <a:solidFill>
                  <a:prstClr val="black"/>
                </a:solidFill>
                <a:effectLst/>
                <a:uLnTx/>
                <a:uFillTx/>
                <a:latin typeface="Verdana" pitchFamily="34" charset="0"/>
                <a:ea typeface="+mn-ea"/>
                <a:cs typeface="+mn-cs"/>
              </a:rPr>
              <a:t>Second level</a:t>
            </a:r>
          </a:p>
          <a:p>
            <a:pPr marL="546100" marR="0" lvl="2" indent="-179388" algn="l" defTabSz="914400" rtl="0" eaLnBrk="1" fontAlgn="auto" latinLnBrk="0" hangingPunct="1">
              <a:lnSpc>
                <a:spcPct val="100000"/>
              </a:lnSpc>
              <a:spcBef>
                <a:spcPts val="800"/>
              </a:spcBef>
              <a:spcAft>
                <a:spcPts val="0"/>
              </a:spcAft>
              <a:buClr>
                <a:srgbClr val="666666"/>
              </a:buClr>
              <a:buSzTx/>
              <a:buFont typeface="Wingdings" pitchFamily="2" charset="2"/>
              <a:buChar char="§"/>
              <a:tabLst/>
              <a:defRPr/>
            </a:pPr>
            <a:r>
              <a:rPr kumimoji="0" lang="en-GB" sz="1400" b="0" i="0" u="none" strike="noStrike" kern="1200" cap="none" spc="0" normalizeH="0" baseline="0" noProof="0" dirty="0">
                <a:ln>
                  <a:noFill/>
                </a:ln>
                <a:solidFill>
                  <a:prstClr val="black"/>
                </a:solidFill>
                <a:effectLst/>
                <a:uLnTx/>
                <a:uFillTx/>
                <a:latin typeface="Verdana" pitchFamily="34" charset="0"/>
                <a:ea typeface="+mn-ea"/>
                <a:cs typeface="+mn-cs"/>
              </a:rPr>
              <a:t>Third level</a:t>
            </a:r>
          </a:p>
          <a:p>
            <a:pPr marL="731838" marR="0" lvl="3" indent="-171450" algn="l" defTabSz="914400" rtl="0" eaLnBrk="1" fontAlgn="auto" latinLnBrk="0" hangingPunct="1">
              <a:lnSpc>
                <a:spcPct val="100000"/>
              </a:lnSpc>
              <a:spcBef>
                <a:spcPts val="800"/>
              </a:spcBef>
              <a:spcAft>
                <a:spcPts val="0"/>
              </a:spcAft>
              <a:buClr>
                <a:srgbClr val="666666"/>
              </a:buClr>
              <a:buSzTx/>
              <a:buFont typeface="Wingdings" pitchFamily="2" charset="2"/>
              <a:buChar char="§"/>
              <a:tabLst/>
              <a:defRPr/>
            </a:pPr>
            <a:r>
              <a:rPr kumimoji="0" lang="en-GB" sz="1400" b="0" i="0" u="none" strike="noStrike" kern="1200" cap="none" spc="0" normalizeH="0" baseline="0" noProof="0" dirty="0">
                <a:ln>
                  <a:noFill/>
                </a:ln>
                <a:solidFill>
                  <a:prstClr val="black"/>
                </a:solidFill>
                <a:effectLst/>
                <a:uLnTx/>
                <a:uFillTx/>
                <a:latin typeface="Verdana" pitchFamily="34" charset="0"/>
                <a:ea typeface="+mn-ea"/>
                <a:cs typeface="+mn-cs"/>
              </a:rPr>
              <a:t>Fourth level</a:t>
            </a:r>
          </a:p>
          <a:p>
            <a:pPr marL="912813" marR="0" lvl="4" indent="-179388" algn="l" defTabSz="914400" rtl="0" eaLnBrk="1" fontAlgn="auto" latinLnBrk="0" hangingPunct="1">
              <a:lnSpc>
                <a:spcPct val="100000"/>
              </a:lnSpc>
              <a:spcBef>
                <a:spcPts val="800"/>
              </a:spcBef>
              <a:spcAft>
                <a:spcPts val="0"/>
              </a:spcAft>
              <a:buClr>
                <a:srgbClr val="666666"/>
              </a:buClr>
              <a:buSzTx/>
              <a:buFont typeface="Wingdings" pitchFamily="2" charset="2"/>
              <a:buChar char="§"/>
              <a:tabLst/>
              <a:defRPr/>
            </a:pPr>
            <a:r>
              <a:rPr kumimoji="0" lang="en-GB" sz="1400" b="0" i="0" u="none" strike="noStrike" kern="1200" cap="none" spc="0" normalizeH="0" baseline="0" noProof="0" dirty="0">
                <a:ln>
                  <a:noFill/>
                </a:ln>
                <a:solidFill>
                  <a:prstClr val="black"/>
                </a:solidFill>
                <a:effectLst/>
                <a:uLnTx/>
                <a:uFillTx/>
                <a:latin typeface="Verdana" pitchFamily="34" charset="0"/>
                <a:ea typeface="+mn-ea"/>
                <a:cs typeface="+mn-cs"/>
              </a:rPr>
              <a:t>Fifth level</a:t>
            </a:r>
          </a:p>
          <a:p>
            <a:pPr marL="1109663" marR="0" lvl="5" indent="-182563" algn="l" defTabSz="914400" rtl="0" eaLnBrk="1" fontAlgn="auto" latinLnBrk="0" hangingPunct="1">
              <a:lnSpc>
                <a:spcPct val="100000"/>
              </a:lnSpc>
              <a:spcBef>
                <a:spcPts val="800"/>
              </a:spcBef>
              <a:spcAft>
                <a:spcPts val="0"/>
              </a:spcAft>
              <a:buClr>
                <a:srgbClr val="666666"/>
              </a:buClr>
              <a:buSzTx/>
              <a:buFont typeface="Wingdings" pitchFamily="2" charset="2"/>
              <a:buChar char="§"/>
              <a:tabLst/>
              <a:defRPr/>
            </a:pPr>
            <a:r>
              <a:rPr kumimoji="0" lang="en-GB" sz="1400" b="0" i="0" u="none" strike="noStrike" kern="1200" cap="none" spc="0" normalizeH="0" baseline="0" noProof="0" dirty="0">
                <a:ln>
                  <a:noFill/>
                </a:ln>
                <a:solidFill>
                  <a:prstClr val="black"/>
                </a:solidFill>
                <a:effectLst/>
                <a:uLnTx/>
                <a:uFillTx/>
                <a:latin typeface="+mn-lt"/>
                <a:ea typeface="+mn-ea"/>
                <a:cs typeface="+mn-cs"/>
              </a:rPr>
              <a:t>Sixth level</a:t>
            </a:r>
          </a:p>
          <a:p>
            <a:pPr marL="1303338" marR="0" lvl="6" indent="-180975" algn="l" defTabSz="914400" rtl="0" eaLnBrk="1" fontAlgn="auto" latinLnBrk="0" hangingPunct="1">
              <a:lnSpc>
                <a:spcPct val="100000"/>
              </a:lnSpc>
              <a:spcBef>
                <a:spcPts val="800"/>
              </a:spcBef>
              <a:spcAft>
                <a:spcPts val="0"/>
              </a:spcAft>
              <a:buClr>
                <a:srgbClr val="666666"/>
              </a:buClr>
              <a:buSzTx/>
              <a:buFont typeface="Wingdings" pitchFamily="2" charset="2"/>
              <a:buChar char="§"/>
              <a:tabLst/>
              <a:defRPr/>
            </a:pPr>
            <a:r>
              <a:rPr kumimoji="0" lang="en-GB" sz="1400" b="0" i="0" u="none" strike="noStrike" kern="1200" cap="none" spc="0" normalizeH="0" baseline="0" noProof="0" dirty="0">
                <a:ln>
                  <a:noFill/>
                </a:ln>
                <a:solidFill>
                  <a:prstClr val="black"/>
                </a:solidFill>
                <a:effectLst/>
                <a:uLnTx/>
                <a:uFillTx/>
                <a:latin typeface="+mn-lt"/>
                <a:ea typeface="+mn-ea"/>
                <a:cs typeface="+mn-cs"/>
              </a:rPr>
              <a:t>Seventh level</a:t>
            </a:r>
          </a:p>
          <a:p>
            <a:pPr marL="1503363" marR="0" lvl="7" indent="-190500" algn="l" defTabSz="914400" rtl="0" eaLnBrk="1" fontAlgn="auto" latinLnBrk="0" hangingPunct="1">
              <a:lnSpc>
                <a:spcPct val="100000"/>
              </a:lnSpc>
              <a:spcBef>
                <a:spcPts val="800"/>
              </a:spcBef>
              <a:spcAft>
                <a:spcPts val="0"/>
              </a:spcAft>
              <a:buClr>
                <a:srgbClr val="666666"/>
              </a:buClr>
              <a:buSzTx/>
              <a:buFont typeface="Wingdings" pitchFamily="2" charset="2"/>
              <a:buChar char="§"/>
              <a:tabLst/>
              <a:defRPr/>
            </a:pPr>
            <a:r>
              <a:rPr kumimoji="0" lang="en-GB" sz="1400" b="0" i="0" u="none" strike="noStrike" kern="1200" cap="none" spc="0" normalizeH="0" baseline="0" noProof="0" dirty="0">
                <a:ln>
                  <a:noFill/>
                </a:ln>
                <a:solidFill>
                  <a:prstClr val="black"/>
                </a:solidFill>
                <a:effectLst/>
                <a:uLnTx/>
                <a:uFillTx/>
                <a:latin typeface="+mn-lt"/>
                <a:ea typeface="+mn-ea"/>
                <a:cs typeface="+mn-cs"/>
              </a:rPr>
              <a:t>Eighth level</a:t>
            </a:r>
          </a:p>
        </p:txBody>
      </p:sp>
      <p:sp>
        <p:nvSpPr>
          <p:cNvPr id="10" name="Inhaltsplatzhalter 12"/>
          <p:cNvSpPr>
            <a:spLocks noGrp="1"/>
          </p:cNvSpPr>
          <p:nvPr>
            <p:ph sz="quarter" idx="10"/>
          </p:nvPr>
        </p:nvSpPr>
        <p:spPr>
          <a:xfrm>
            <a:off x="4715637" y="1217613"/>
            <a:ext cx="4068000" cy="4872037"/>
          </a:xfrm>
          <a:prstGeom prst="rect">
            <a:avLst/>
          </a:prstGeom>
        </p:spPr>
        <p:txBody>
          <a:bodyPr/>
          <a:lstStyle>
            <a:lvl1pPr marL="180975" marR="0" indent="-180975" algn="l" defTabSz="914400" rtl="0" eaLnBrk="1" fontAlgn="auto" latinLnBrk="0" hangingPunct="1">
              <a:lnSpc>
                <a:spcPct val="100000"/>
              </a:lnSpc>
              <a:spcBef>
                <a:spcPts val="1200"/>
              </a:spcBef>
              <a:spcAft>
                <a:spcPts val="0"/>
              </a:spcAft>
              <a:buClr>
                <a:srgbClr val="2A2D75"/>
              </a:buClr>
              <a:buSzTx/>
              <a:buFont typeface="Wingdings" pitchFamily="2" charset="2"/>
              <a:buChar char="§"/>
              <a:tabLst/>
              <a:defRPr/>
            </a:lvl1pPr>
            <a:lvl2pPr marL="357188" marR="0" indent="-177800" algn="l" defTabSz="914400" rtl="0" eaLnBrk="1" fontAlgn="auto" latinLnBrk="0" hangingPunct="1">
              <a:lnSpc>
                <a:spcPct val="100000"/>
              </a:lnSpc>
              <a:spcBef>
                <a:spcPts val="800"/>
              </a:spcBef>
              <a:spcAft>
                <a:spcPts val="0"/>
              </a:spcAft>
              <a:buClr>
                <a:srgbClr val="2A2D75"/>
              </a:buClr>
              <a:buSzTx/>
              <a:buFont typeface="Wingdings" pitchFamily="2" charset="2"/>
              <a:buChar char="§"/>
              <a:tabLst/>
              <a:defRPr/>
            </a:lvl2pPr>
            <a:lvl3pPr marL="546100" marR="0" indent="-179388" algn="l" defTabSz="914400" rtl="0" eaLnBrk="1" fontAlgn="auto" latinLnBrk="0" hangingPunct="1">
              <a:lnSpc>
                <a:spcPct val="100000"/>
              </a:lnSpc>
              <a:spcBef>
                <a:spcPts val="800"/>
              </a:spcBef>
              <a:spcAft>
                <a:spcPts val="0"/>
              </a:spcAft>
              <a:buClr>
                <a:srgbClr val="2A2D75"/>
              </a:buClr>
              <a:buSzTx/>
              <a:buFont typeface="Wingdings" pitchFamily="2" charset="2"/>
              <a:buChar char="§"/>
              <a:tabLst/>
              <a:defRPr/>
            </a:lvl3pPr>
            <a:lvl4pPr marL="731838" marR="0" indent="-171450" algn="l" defTabSz="914400" rtl="0" eaLnBrk="1" fontAlgn="auto" latinLnBrk="0" hangingPunct="1">
              <a:lnSpc>
                <a:spcPct val="100000"/>
              </a:lnSpc>
              <a:spcBef>
                <a:spcPts val="800"/>
              </a:spcBef>
              <a:spcAft>
                <a:spcPts val="0"/>
              </a:spcAft>
              <a:buClr>
                <a:srgbClr val="2A2D75"/>
              </a:buClr>
              <a:buSzTx/>
              <a:buFont typeface="Wingdings" pitchFamily="2" charset="2"/>
              <a:buChar char="§"/>
              <a:tabLst/>
              <a:defRPr/>
            </a:lvl4pPr>
            <a:lvl5pPr marL="912813" marR="0" indent="-179388" algn="l" defTabSz="914400" rtl="0" eaLnBrk="1" fontAlgn="auto" latinLnBrk="0" hangingPunct="1">
              <a:lnSpc>
                <a:spcPct val="100000"/>
              </a:lnSpc>
              <a:spcBef>
                <a:spcPts val="800"/>
              </a:spcBef>
              <a:spcAft>
                <a:spcPts val="0"/>
              </a:spcAft>
              <a:buClr>
                <a:srgbClr val="2A2D75"/>
              </a:buClr>
              <a:buSzTx/>
              <a:buFont typeface="Wingdings" pitchFamily="2" charset="2"/>
              <a:buChar char="§"/>
              <a:tabLst/>
              <a:defRPr/>
            </a:lvl5pPr>
            <a:lvl6pPr marL="1109663" marR="0" indent="-182563" algn="l" defTabSz="914400" rtl="0" eaLnBrk="1" fontAlgn="auto" latinLnBrk="0" hangingPunct="1">
              <a:lnSpc>
                <a:spcPct val="100000"/>
              </a:lnSpc>
              <a:spcBef>
                <a:spcPts val="800"/>
              </a:spcBef>
              <a:spcAft>
                <a:spcPts val="0"/>
              </a:spcAft>
              <a:buClr>
                <a:srgbClr val="2A2D75"/>
              </a:buClr>
              <a:buSzTx/>
              <a:buFont typeface="Wingdings" pitchFamily="2" charset="2"/>
              <a:buChar char="§"/>
              <a:tabLst/>
              <a:defRPr baseline="0"/>
            </a:lvl6pPr>
            <a:lvl7pPr marL="1303338" marR="0" indent="-180975" algn="l" defTabSz="914400" rtl="0" eaLnBrk="1" fontAlgn="auto" latinLnBrk="0" hangingPunct="1">
              <a:lnSpc>
                <a:spcPct val="100000"/>
              </a:lnSpc>
              <a:spcBef>
                <a:spcPts val="800"/>
              </a:spcBef>
              <a:spcAft>
                <a:spcPts val="0"/>
              </a:spcAft>
              <a:buClr>
                <a:srgbClr val="2A2D75"/>
              </a:buClr>
              <a:buSzTx/>
              <a:buFont typeface="Wingdings" pitchFamily="2" charset="2"/>
              <a:buChar char="§"/>
              <a:tabLst/>
              <a:defRPr baseline="0"/>
            </a:lvl7pPr>
            <a:lvl8pPr marL="1503363" marR="0" indent="-190500" algn="l" defTabSz="914400" rtl="0" eaLnBrk="1" fontAlgn="auto" latinLnBrk="0" hangingPunct="1">
              <a:lnSpc>
                <a:spcPct val="100000"/>
              </a:lnSpc>
              <a:spcBef>
                <a:spcPts val="800"/>
              </a:spcBef>
              <a:spcAft>
                <a:spcPts val="0"/>
              </a:spcAft>
              <a:buClr>
                <a:srgbClr val="2A2D75"/>
              </a:buClr>
              <a:buSzTx/>
              <a:buFont typeface="Wingdings" pitchFamily="2" charset="2"/>
              <a:buChar char="§"/>
              <a:tabLst/>
              <a:defRPr baseline="0"/>
            </a:lvl8pPr>
          </a:lstStyle>
          <a:p>
            <a:pPr lvl="0"/>
            <a:r>
              <a:rPr lang="en-US" dirty="0"/>
              <a:t>Click to edit</a:t>
            </a:r>
          </a:p>
          <a:p>
            <a:pPr marL="357188" marR="0" lvl="1" indent="-177800" algn="l" defTabSz="914400" rtl="0" eaLnBrk="1" fontAlgn="auto" latinLnBrk="0" hangingPunct="1">
              <a:lnSpc>
                <a:spcPct val="100000"/>
              </a:lnSpc>
              <a:spcBef>
                <a:spcPts val="800"/>
              </a:spcBef>
              <a:spcAft>
                <a:spcPts val="0"/>
              </a:spcAft>
              <a:buClr>
                <a:srgbClr val="666666"/>
              </a:buClr>
              <a:buSzTx/>
              <a:buFont typeface="Wingdings" pitchFamily="2" charset="2"/>
              <a:buChar char="§"/>
              <a:tabLst/>
              <a:defRPr/>
            </a:pPr>
            <a:r>
              <a:rPr kumimoji="0" lang="en-GB" sz="1400" b="0" i="0" u="none" strike="noStrike" kern="1200" cap="none" spc="0" normalizeH="0" baseline="0" noProof="0" dirty="0">
                <a:ln>
                  <a:noFill/>
                </a:ln>
                <a:solidFill>
                  <a:prstClr val="black"/>
                </a:solidFill>
                <a:effectLst/>
                <a:uLnTx/>
                <a:uFillTx/>
                <a:latin typeface="Verdana" pitchFamily="34" charset="0"/>
                <a:ea typeface="+mn-ea"/>
                <a:cs typeface="+mn-cs"/>
              </a:rPr>
              <a:t>Second level</a:t>
            </a:r>
          </a:p>
          <a:p>
            <a:pPr marL="546100" marR="0" lvl="2" indent="-179388" algn="l" defTabSz="914400" rtl="0" eaLnBrk="1" fontAlgn="auto" latinLnBrk="0" hangingPunct="1">
              <a:lnSpc>
                <a:spcPct val="100000"/>
              </a:lnSpc>
              <a:spcBef>
                <a:spcPts val="800"/>
              </a:spcBef>
              <a:spcAft>
                <a:spcPts val="0"/>
              </a:spcAft>
              <a:buClr>
                <a:srgbClr val="666666"/>
              </a:buClr>
              <a:buSzTx/>
              <a:buFont typeface="Wingdings" pitchFamily="2" charset="2"/>
              <a:buChar char="§"/>
              <a:tabLst/>
              <a:defRPr/>
            </a:pPr>
            <a:r>
              <a:rPr kumimoji="0" lang="en-GB" sz="1400" b="0" i="0" u="none" strike="noStrike" kern="1200" cap="none" spc="0" normalizeH="0" baseline="0" noProof="0" dirty="0">
                <a:ln>
                  <a:noFill/>
                </a:ln>
                <a:solidFill>
                  <a:prstClr val="black"/>
                </a:solidFill>
                <a:effectLst/>
                <a:uLnTx/>
                <a:uFillTx/>
                <a:latin typeface="Verdana" pitchFamily="34" charset="0"/>
                <a:ea typeface="+mn-ea"/>
                <a:cs typeface="+mn-cs"/>
              </a:rPr>
              <a:t>Third level</a:t>
            </a:r>
          </a:p>
          <a:p>
            <a:pPr marL="731838" marR="0" lvl="3" indent="-171450" algn="l" defTabSz="914400" rtl="0" eaLnBrk="1" fontAlgn="auto" latinLnBrk="0" hangingPunct="1">
              <a:lnSpc>
                <a:spcPct val="100000"/>
              </a:lnSpc>
              <a:spcBef>
                <a:spcPts val="800"/>
              </a:spcBef>
              <a:spcAft>
                <a:spcPts val="0"/>
              </a:spcAft>
              <a:buClr>
                <a:srgbClr val="666666"/>
              </a:buClr>
              <a:buSzTx/>
              <a:buFont typeface="Wingdings" pitchFamily="2" charset="2"/>
              <a:buChar char="§"/>
              <a:tabLst/>
              <a:defRPr/>
            </a:pPr>
            <a:r>
              <a:rPr kumimoji="0" lang="en-GB" sz="1400" b="0" i="0" u="none" strike="noStrike" kern="1200" cap="none" spc="0" normalizeH="0" baseline="0" noProof="0" dirty="0">
                <a:ln>
                  <a:noFill/>
                </a:ln>
                <a:solidFill>
                  <a:prstClr val="black"/>
                </a:solidFill>
                <a:effectLst/>
                <a:uLnTx/>
                <a:uFillTx/>
                <a:latin typeface="Verdana" pitchFamily="34" charset="0"/>
                <a:ea typeface="+mn-ea"/>
                <a:cs typeface="+mn-cs"/>
              </a:rPr>
              <a:t>Fourth level</a:t>
            </a:r>
          </a:p>
          <a:p>
            <a:pPr marL="912813" marR="0" lvl="4" indent="-179388" algn="l" defTabSz="914400" rtl="0" eaLnBrk="1" fontAlgn="auto" latinLnBrk="0" hangingPunct="1">
              <a:lnSpc>
                <a:spcPct val="100000"/>
              </a:lnSpc>
              <a:spcBef>
                <a:spcPts val="800"/>
              </a:spcBef>
              <a:spcAft>
                <a:spcPts val="0"/>
              </a:spcAft>
              <a:buClr>
                <a:srgbClr val="666666"/>
              </a:buClr>
              <a:buSzTx/>
              <a:buFont typeface="Wingdings" pitchFamily="2" charset="2"/>
              <a:buChar char="§"/>
              <a:tabLst/>
              <a:defRPr/>
            </a:pPr>
            <a:r>
              <a:rPr kumimoji="0" lang="en-GB" sz="1400" b="0" i="0" u="none" strike="noStrike" kern="1200" cap="none" spc="0" normalizeH="0" baseline="0" noProof="0" dirty="0">
                <a:ln>
                  <a:noFill/>
                </a:ln>
                <a:solidFill>
                  <a:prstClr val="black"/>
                </a:solidFill>
                <a:effectLst/>
                <a:uLnTx/>
                <a:uFillTx/>
                <a:latin typeface="Verdana" pitchFamily="34" charset="0"/>
                <a:ea typeface="+mn-ea"/>
                <a:cs typeface="+mn-cs"/>
              </a:rPr>
              <a:t>Fifth level</a:t>
            </a:r>
          </a:p>
          <a:p>
            <a:pPr marL="1109663" marR="0" lvl="5" indent="-182563" algn="l" defTabSz="914400" rtl="0" eaLnBrk="1" fontAlgn="auto" latinLnBrk="0" hangingPunct="1">
              <a:lnSpc>
                <a:spcPct val="100000"/>
              </a:lnSpc>
              <a:spcBef>
                <a:spcPts val="800"/>
              </a:spcBef>
              <a:spcAft>
                <a:spcPts val="0"/>
              </a:spcAft>
              <a:buClr>
                <a:srgbClr val="666666"/>
              </a:buClr>
              <a:buSzTx/>
              <a:buFont typeface="Wingdings" pitchFamily="2" charset="2"/>
              <a:buChar char="§"/>
              <a:tabLst/>
              <a:defRPr/>
            </a:pPr>
            <a:r>
              <a:rPr kumimoji="0" lang="en-GB" sz="1400" b="0" i="0" u="none" strike="noStrike" kern="1200" cap="none" spc="0" normalizeH="0" baseline="0" noProof="0" dirty="0">
                <a:ln>
                  <a:noFill/>
                </a:ln>
                <a:solidFill>
                  <a:prstClr val="black"/>
                </a:solidFill>
                <a:effectLst/>
                <a:uLnTx/>
                <a:uFillTx/>
                <a:latin typeface="+mn-lt"/>
                <a:ea typeface="+mn-ea"/>
                <a:cs typeface="+mn-cs"/>
              </a:rPr>
              <a:t>Sixth level</a:t>
            </a:r>
          </a:p>
          <a:p>
            <a:pPr marL="1303338" marR="0" lvl="6" indent="-180975" algn="l" defTabSz="914400" rtl="0" eaLnBrk="1" fontAlgn="auto" latinLnBrk="0" hangingPunct="1">
              <a:lnSpc>
                <a:spcPct val="100000"/>
              </a:lnSpc>
              <a:spcBef>
                <a:spcPts val="800"/>
              </a:spcBef>
              <a:spcAft>
                <a:spcPts val="0"/>
              </a:spcAft>
              <a:buClr>
                <a:srgbClr val="666666"/>
              </a:buClr>
              <a:buSzTx/>
              <a:buFont typeface="Wingdings" pitchFamily="2" charset="2"/>
              <a:buChar char="§"/>
              <a:tabLst/>
              <a:defRPr/>
            </a:pPr>
            <a:r>
              <a:rPr kumimoji="0" lang="en-GB" sz="1400" b="0" i="0" u="none" strike="noStrike" kern="1200" cap="none" spc="0" normalizeH="0" baseline="0" noProof="0" dirty="0">
                <a:ln>
                  <a:noFill/>
                </a:ln>
                <a:solidFill>
                  <a:prstClr val="black"/>
                </a:solidFill>
                <a:effectLst/>
                <a:uLnTx/>
                <a:uFillTx/>
                <a:latin typeface="+mn-lt"/>
                <a:ea typeface="+mn-ea"/>
                <a:cs typeface="+mn-cs"/>
              </a:rPr>
              <a:t>Seventh level</a:t>
            </a:r>
          </a:p>
          <a:p>
            <a:pPr marL="1503363" marR="0" lvl="7" indent="-190500" algn="l" defTabSz="914400" rtl="0" eaLnBrk="1" fontAlgn="auto" latinLnBrk="0" hangingPunct="1">
              <a:lnSpc>
                <a:spcPct val="100000"/>
              </a:lnSpc>
              <a:spcBef>
                <a:spcPts val="800"/>
              </a:spcBef>
              <a:spcAft>
                <a:spcPts val="0"/>
              </a:spcAft>
              <a:buClr>
                <a:srgbClr val="666666"/>
              </a:buClr>
              <a:buSzTx/>
              <a:buFont typeface="Wingdings" pitchFamily="2" charset="2"/>
              <a:buChar char="§"/>
              <a:tabLst/>
              <a:defRPr/>
            </a:pPr>
            <a:r>
              <a:rPr kumimoji="0" lang="en-GB" sz="1400" b="0" i="0" u="none" strike="noStrike" kern="1200" cap="none" spc="0" normalizeH="0" baseline="0" noProof="0" dirty="0">
                <a:ln>
                  <a:noFill/>
                </a:ln>
                <a:solidFill>
                  <a:prstClr val="black"/>
                </a:solidFill>
                <a:effectLst/>
                <a:uLnTx/>
                <a:uFillTx/>
                <a:latin typeface="+mn-lt"/>
                <a:ea typeface="+mn-ea"/>
                <a:cs typeface="+mn-cs"/>
              </a:rPr>
              <a:t>Eighth level</a:t>
            </a:r>
          </a:p>
        </p:txBody>
      </p:sp>
    </p:spTree>
    <p:extLst>
      <p:ext uri="{BB962C8B-B14F-4D97-AF65-F5344CB8AC3E}">
        <p14:creationId xmlns:p14="http://schemas.microsoft.com/office/powerpoint/2010/main" val="523644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er slide">
    <p:spTree>
      <p:nvGrpSpPr>
        <p:cNvPr id="1" name=""/>
        <p:cNvGrpSpPr/>
        <p:nvPr/>
      </p:nvGrpSpPr>
      <p:grpSpPr>
        <a:xfrm>
          <a:off x="0" y="0"/>
          <a:ext cx="0" cy="0"/>
          <a:chOff x="0" y="0"/>
          <a:chExt cx="0" cy="0"/>
        </a:xfrm>
      </p:grpSpPr>
      <p:sp>
        <p:nvSpPr>
          <p:cNvPr id="9" name="Foliennummernplatzhalter 5"/>
          <p:cNvSpPr>
            <a:spLocks noGrp="1"/>
          </p:cNvSpPr>
          <p:nvPr>
            <p:ph type="sldNum" sz="quarter" idx="4"/>
          </p:nvPr>
        </p:nvSpPr>
        <p:spPr bwMode="gray">
          <a:xfrm>
            <a:off x="-1950" y="6448425"/>
            <a:ext cx="363900" cy="211138"/>
          </a:xfrm>
          <a:prstGeom prst="rect">
            <a:avLst/>
          </a:prstGeom>
        </p:spPr>
        <p:txBody>
          <a:bodyPr vert="horz" lIns="0" tIns="252000" rIns="0" bIns="0" rtlCol="0" anchor="b" anchorCtr="0"/>
          <a:lstStyle>
            <a:lvl1pPr algn="ctr">
              <a:defRPr sz="800">
                <a:solidFill>
                  <a:schemeClr val="tx2"/>
                </a:solidFill>
                <a:latin typeface="Verdana" pitchFamily="34" charset="0"/>
              </a:defRPr>
            </a:lvl1pPr>
          </a:lstStyle>
          <a:p>
            <a:fld id="{EEDD5076-8A53-4A01-88FC-1E6D2F31BA40}" type="slidenum">
              <a:rPr lang="en-GB" smtClean="0">
                <a:solidFill>
                  <a:srgbClr val="6C6C6C"/>
                </a:solidFill>
              </a:rPr>
              <a:pPr/>
              <a:t>‹#›</a:t>
            </a:fld>
            <a:endParaRPr lang="en-GB" dirty="0">
              <a:solidFill>
                <a:srgbClr val="6C6C6C"/>
              </a:solidFill>
            </a:endParaRPr>
          </a:p>
        </p:txBody>
      </p:sp>
      <p:sp>
        <p:nvSpPr>
          <p:cNvPr id="3" name="Title 1"/>
          <p:cNvSpPr>
            <a:spLocks noGrp="1"/>
          </p:cNvSpPr>
          <p:nvPr>
            <p:ph type="ctrTitle"/>
          </p:nvPr>
        </p:nvSpPr>
        <p:spPr>
          <a:xfrm>
            <a:off x="685800" y="2130425"/>
            <a:ext cx="7772400" cy="1470025"/>
          </a:xfrm>
          <a:prstGeom prst="rect">
            <a:avLst/>
          </a:prstGeom>
        </p:spPr>
        <p:txBody>
          <a:bodyPr/>
          <a:lstStyle/>
          <a:p>
            <a:r>
              <a:rPr lang="en-US" dirty="0"/>
              <a:t>Click to edit</a:t>
            </a:r>
          </a:p>
        </p:txBody>
      </p:sp>
      <p:sp>
        <p:nvSpPr>
          <p:cNvPr id="4"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t>
            </a:r>
          </a:p>
        </p:txBody>
      </p:sp>
    </p:spTree>
    <p:extLst>
      <p:ext uri="{BB962C8B-B14F-4D97-AF65-F5344CB8AC3E}">
        <p14:creationId xmlns:p14="http://schemas.microsoft.com/office/powerpoint/2010/main" val="1416047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ndard content">
    <p:spTree>
      <p:nvGrpSpPr>
        <p:cNvPr id="1" name=""/>
        <p:cNvGrpSpPr/>
        <p:nvPr/>
      </p:nvGrpSpPr>
      <p:grpSpPr>
        <a:xfrm>
          <a:off x="0" y="0"/>
          <a:ext cx="0" cy="0"/>
          <a:chOff x="0" y="0"/>
          <a:chExt cx="0" cy="0"/>
        </a:xfrm>
      </p:grpSpPr>
      <p:sp>
        <p:nvSpPr>
          <p:cNvPr id="9" name="Foliennummernplatzhalter 5"/>
          <p:cNvSpPr>
            <a:spLocks noGrp="1"/>
          </p:cNvSpPr>
          <p:nvPr>
            <p:ph type="sldNum" sz="quarter" idx="4"/>
          </p:nvPr>
        </p:nvSpPr>
        <p:spPr bwMode="gray">
          <a:xfrm>
            <a:off x="-1950" y="6448425"/>
            <a:ext cx="363900" cy="211138"/>
          </a:xfrm>
          <a:prstGeom prst="rect">
            <a:avLst/>
          </a:prstGeom>
        </p:spPr>
        <p:txBody>
          <a:bodyPr vert="horz" lIns="0" tIns="252000" rIns="0" bIns="0" rtlCol="0" anchor="b" anchorCtr="0"/>
          <a:lstStyle>
            <a:lvl1pPr algn="ctr">
              <a:defRPr sz="800">
                <a:solidFill>
                  <a:schemeClr val="tx2"/>
                </a:solidFill>
                <a:latin typeface="Verdana" pitchFamily="34" charset="0"/>
              </a:defRPr>
            </a:lvl1pPr>
          </a:lstStyle>
          <a:p>
            <a:fld id="{EEDD5076-8A53-4A01-88FC-1E6D2F31BA40}" type="slidenum">
              <a:rPr lang="en-GB" smtClean="0">
                <a:solidFill>
                  <a:srgbClr val="6C6C6C"/>
                </a:solidFill>
              </a:rPr>
              <a:pPr/>
              <a:t>‹#›</a:t>
            </a:fld>
            <a:endParaRPr lang="en-GB" dirty="0">
              <a:solidFill>
                <a:srgbClr val="6C6C6C"/>
              </a:solidFill>
            </a:endParaRPr>
          </a:p>
        </p:txBody>
      </p:sp>
      <p:sp>
        <p:nvSpPr>
          <p:cNvPr id="3" name="Title 1"/>
          <p:cNvSpPr>
            <a:spLocks noGrp="1"/>
          </p:cNvSpPr>
          <p:nvPr>
            <p:ph type="title"/>
          </p:nvPr>
        </p:nvSpPr>
        <p:spPr>
          <a:xfrm>
            <a:off x="335760" y="604837"/>
            <a:ext cx="7886020" cy="465138"/>
          </a:xfrm>
          <a:prstGeom prst="rect">
            <a:avLst/>
          </a:prstGeom>
        </p:spPr>
        <p:txBody>
          <a:bodyPr/>
          <a:lstStyle/>
          <a:p>
            <a:r>
              <a:rPr lang="en-US" dirty="0"/>
              <a:t>Click to edit</a:t>
            </a:r>
          </a:p>
        </p:txBody>
      </p:sp>
    </p:spTree>
    <p:extLst>
      <p:ext uri="{BB962C8B-B14F-4D97-AF65-F5344CB8AC3E}">
        <p14:creationId xmlns:p14="http://schemas.microsoft.com/office/powerpoint/2010/main" val="2570526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no header">
    <p:spTree>
      <p:nvGrpSpPr>
        <p:cNvPr id="1" name=""/>
        <p:cNvGrpSpPr/>
        <p:nvPr/>
      </p:nvGrpSpPr>
      <p:grpSpPr>
        <a:xfrm>
          <a:off x="0" y="0"/>
          <a:ext cx="0" cy="0"/>
          <a:chOff x="0" y="0"/>
          <a:chExt cx="0" cy="0"/>
        </a:xfrm>
      </p:grpSpPr>
      <p:sp>
        <p:nvSpPr>
          <p:cNvPr id="9" name="Foliennummernplatzhalter 5"/>
          <p:cNvSpPr>
            <a:spLocks noGrp="1"/>
          </p:cNvSpPr>
          <p:nvPr>
            <p:ph type="sldNum" sz="quarter" idx="4"/>
          </p:nvPr>
        </p:nvSpPr>
        <p:spPr bwMode="gray">
          <a:xfrm>
            <a:off x="-1950" y="6448425"/>
            <a:ext cx="363900" cy="211138"/>
          </a:xfrm>
          <a:prstGeom prst="rect">
            <a:avLst/>
          </a:prstGeom>
        </p:spPr>
        <p:txBody>
          <a:bodyPr vert="horz" lIns="0" tIns="252000" rIns="0" bIns="0" rtlCol="0" anchor="b" anchorCtr="0"/>
          <a:lstStyle>
            <a:lvl1pPr algn="ctr">
              <a:defRPr sz="800">
                <a:solidFill>
                  <a:schemeClr val="tx2"/>
                </a:solidFill>
                <a:latin typeface="Verdana" pitchFamily="34" charset="0"/>
              </a:defRPr>
            </a:lvl1pPr>
          </a:lstStyle>
          <a:p>
            <a:fld id="{EEDD5076-8A53-4A01-88FC-1E6D2F31BA40}" type="slidenum">
              <a:rPr lang="en-GB" smtClean="0">
                <a:solidFill>
                  <a:srgbClr val="6C6C6C"/>
                </a:solidFill>
              </a:rPr>
              <a:pPr/>
              <a:t>‹#›</a:t>
            </a:fld>
            <a:endParaRPr lang="en-GB" dirty="0">
              <a:solidFill>
                <a:srgbClr val="6C6C6C"/>
              </a:solidFill>
            </a:endParaRPr>
          </a:p>
        </p:txBody>
      </p:sp>
    </p:spTree>
    <p:extLst>
      <p:ext uri="{BB962C8B-B14F-4D97-AF65-F5344CB8AC3E}">
        <p14:creationId xmlns:p14="http://schemas.microsoft.com/office/powerpoint/2010/main" val="3565132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 white">
    <p:spTree>
      <p:nvGrpSpPr>
        <p:cNvPr id="1" name=""/>
        <p:cNvGrpSpPr/>
        <p:nvPr/>
      </p:nvGrpSpPr>
      <p:grpSpPr>
        <a:xfrm>
          <a:off x="0" y="0"/>
          <a:ext cx="0" cy="0"/>
          <a:chOff x="0" y="0"/>
          <a:chExt cx="0" cy="0"/>
        </a:xfrm>
      </p:grpSpPr>
      <p:sp>
        <p:nvSpPr>
          <p:cNvPr id="16" name="Inhaltsplatzhalter 2"/>
          <p:cNvSpPr>
            <a:spLocks noGrp="1"/>
          </p:cNvSpPr>
          <p:nvPr>
            <p:ph idx="1"/>
          </p:nvPr>
        </p:nvSpPr>
        <p:spPr bwMode="gray">
          <a:xfrm>
            <a:off x="361950" y="1217613"/>
            <a:ext cx="8421688" cy="4872037"/>
          </a:xfrm>
          <a:prstGeom prst="rect">
            <a:avLst/>
          </a:prstGeom>
        </p:spPr>
        <p:txBody>
          <a:bodyPr>
            <a:noAutofit/>
          </a:bodyPr>
          <a:lstStyle>
            <a:lvl1pPr marL="180975" marR="0" indent="-180975" algn="l" defTabSz="914400" rtl="0" eaLnBrk="1" fontAlgn="auto" latinLnBrk="0" hangingPunct="1">
              <a:lnSpc>
                <a:spcPct val="100000"/>
              </a:lnSpc>
              <a:spcBef>
                <a:spcPts val="1200"/>
              </a:spcBef>
              <a:spcAft>
                <a:spcPts val="0"/>
              </a:spcAft>
              <a:buClr>
                <a:srgbClr val="2A2D75"/>
              </a:buClr>
              <a:buSzTx/>
              <a:buFont typeface="Wingdings" pitchFamily="2" charset="2"/>
              <a:buChar char="§"/>
              <a:tabLst/>
              <a:defRPr sz="1400">
                <a:latin typeface="Verdana" pitchFamily="34" charset="0"/>
              </a:defRPr>
            </a:lvl1pPr>
            <a:lvl2pPr marL="357188" marR="0" indent="-177800" algn="l" defTabSz="914400" rtl="0" eaLnBrk="1" fontAlgn="auto" latinLnBrk="0" hangingPunct="1">
              <a:lnSpc>
                <a:spcPct val="100000"/>
              </a:lnSpc>
              <a:spcBef>
                <a:spcPts val="800"/>
              </a:spcBef>
              <a:spcAft>
                <a:spcPts val="0"/>
              </a:spcAft>
              <a:buClr>
                <a:srgbClr val="2A2D75"/>
              </a:buClr>
              <a:buSzTx/>
              <a:buFont typeface="Wingdings" pitchFamily="2" charset="2"/>
              <a:buChar char="§"/>
              <a:tabLst/>
              <a:defRPr sz="1400">
                <a:latin typeface="Verdana" pitchFamily="34" charset="0"/>
              </a:defRPr>
            </a:lvl2pPr>
            <a:lvl3pPr marL="546100" marR="0" indent="-179388" algn="l" defTabSz="914400" rtl="0" eaLnBrk="1" fontAlgn="auto" latinLnBrk="0" hangingPunct="1">
              <a:lnSpc>
                <a:spcPct val="100000"/>
              </a:lnSpc>
              <a:spcBef>
                <a:spcPts val="800"/>
              </a:spcBef>
              <a:spcAft>
                <a:spcPts val="0"/>
              </a:spcAft>
              <a:buClr>
                <a:srgbClr val="2A2D75"/>
              </a:buClr>
              <a:buSzTx/>
              <a:buFont typeface="Wingdings" pitchFamily="2" charset="2"/>
              <a:buChar char="§"/>
              <a:tabLst/>
              <a:defRPr sz="1400">
                <a:latin typeface="Verdana" pitchFamily="34" charset="0"/>
              </a:defRPr>
            </a:lvl3pPr>
            <a:lvl4pPr marL="731838" marR="0" indent="-171450" algn="l" defTabSz="914400" rtl="0" eaLnBrk="1" fontAlgn="auto" latinLnBrk="0" hangingPunct="1">
              <a:lnSpc>
                <a:spcPct val="100000"/>
              </a:lnSpc>
              <a:spcBef>
                <a:spcPts val="800"/>
              </a:spcBef>
              <a:spcAft>
                <a:spcPts val="0"/>
              </a:spcAft>
              <a:buClr>
                <a:srgbClr val="2A2D75"/>
              </a:buClr>
              <a:buSzTx/>
              <a:buFont typeface="Wingdings" pitchFamily="2" charset="2"/>
              <a:buChar char="§"/>
              <a:tabLst/>
              <a:defRPr sz="1400">
                <a:latin typeface="Verdana" pitchFamily="34" charset="0"/>
              </a:defRPr>
            </a:lvl4pPr>
            <a:lvl5pPr marL="912813" marR="0" indent="-179388" algn="l" defTabSz="914400" rtl="0" eaLnBrk="1" fontAlgn="auto" latinLnBrk="0" hangingPunct="1">
              <a:lnSpc>
                <a:spcPct val="100000"/>
              </a:lnSpc>
              <a:spcBef>
                <a:spcPts val="800"/>
              </a:spcBef>
              <a:spcAft>
                <a:spcPts val="0"/>
              </a:spcAft>
              <a:buClr>
                <a:srgbClr val="2A2D75"/>
              </a:buClr>
              <a:buSzTx/>
              <a:buFont typeface="Wingdings" pitchFamily="2" charset="2"/>
              <a:buChar char="§"/>
              <a:tabLst/>
              <a:defRPr sz="1400">
                <a:latin typeface="Verdana" pitchFamily="34" charset="0"/>
              </a:defRPr>
            </a:lvl5pPr>
            <a:lvl6pPr marL="1109663" marR="0" indent="-182563" algn="l" defTabSz="914400" rtl="0" eaLnBrk="1" fontAlgn="auto" latinLnBrk="0" hangingPunct="1">
              <a:lnSpc>
                <a:spcPct val="100000"/>
              </a:lnSpc>
              <a:spcBef>
                <a:spcPts val="800"/>
              </a:spcBef>
              <a:spcAft>
                <a:spcPts val="0"/>
              </a:spcAft>
              <a:buClr>
                <a:srgbClr val="2A2D75"/>
              </a:buClr>
              <a:buSzTx/>
              <a:buFont typeface="Wingdings" pitchFamily="2" charset="2"/>
              <a:buChar char="§"/>
              <a:tabLst/>
              <a:defRPr/>
            </a:lvl6pPr>
            <a:lvl7pPr marL="1303338" marR="0" indent="-180975" algn="l" defTabSz="914400" rtl="0" eaLnBrk="1" fontAlgn="auto" latinLnBrk="0" hangingPunct="1">
              <a:lnSpc>
                <a:spcPct val="100000"/>
              </a:lnSpc>
              <a:spcBef>
                <a:spcPts val="800"/>
              </a:spcBef>
              <a:spcAft>
                <a:spcPts val="0"/>
              </a:spcAft>
              <a:buClr>
                <a:srgbClr val="2A2D75"/>
              </a:buClr>
              <a:buSzTx/>
              <a:buFont typeface="Wingdings" pitchFamily="2" charset="2"/>
              <a:buChar char="§"/>
              <a:tabLst/>
              <a:defRPr/>
            </a:lvl7pPr>
            <a:lvl8pPr marL="1503363" marR="0" indent="-190500" algn="l" defTabSz="914400" rtl="0" eaLnBrk="1" fontAlgn="auto" latinLnBrk="0" hangingPunct="1">
              <a:lnSpc>
                <a:spcPct val="100000"/>
              </a:lnSpc>
              <a:spcBef>
                <a:spcPts val="800"/>
              </a:spcBef>
              <a:spcAft>
                <a:spcPts val="0"/>
              </a:spcAft>
              <a:buClr>
                <a:srgbClr val="2A2D75"/>
              </a:buClr>
              <a:buSzTx/>
              <a:buFont typeface="Wingdings" pitchFamily="2" charset="2"/>
              <a:buChar char="§"/>
              <a:tabLst/>
              <a:defRPr/>
            </a:lvl8pPr>
          </a:lstStyle>
          <a:p>
            <a:pPr lvl="0"/>
            <a:r>
              <a:rPr lang="en-US" dirty="0"/>
              <a:t>Click to edit</a:t>
            </a:r>
          </a:p>
          <a:p>
            <a:pPr marL="357188" marR="0" lvl="1" indent="-177800" algn="l" defTabSz="914400" rtl="0" eaLnBrk="1" fontAlgn="auto" latinLnBrk="0" hangingPunct="1">
              <a:lnSpc>
                <a:spcPct val="100000"/>
              </a:lnSpc>
              <a:spcBef>
                <a:spcPts val="800"/>
              </a:spcBef>
              <a:spcAft>
                <a:spcPts val="0"/>
              </a:spcAft>
              <a:buClr>
                <a:srgbClr val="666666"/>
              </a:buClr>
              <a:buSzTx/>
              <a:buFont typeface="Wingdings" pitchFamily="2" charset="2"/>
              <a:buChar char="§"/>
              <a:tabLst/>
              <a:defRPr/>
            </a:pPr>
            <a:r>
              <a:rPr kumimoji="0" lang="en-GB" sz="1400" b="0" i="0" u="none" strike="noStrike" kern="1200" cap="none" spc="0" normalizeH="0" baseline="0" noProof="0" dirty="0">
                <a:ln>
                  <a:noFill/>
                </a:ln>
                <a:solidFill>
                  <a:prstClr val="black"/>
                </a:solidFill>
                <a:effectLst/>
                <a:uLnTx/>
                <a:uFillTx/>
                <a:latin typeface="Verdana" pitchFamily="34" charset="0"/>
                <a:ea typeface="+mn-ea"/>
                <a:cs typeface="+mn-cs"/>
              </a:rPr>
              <a:t>Second level</a:t>
            </a:r>
          </a:p>
          <a:p>
            <a:pPr marL="546100" marR="0" lvl="2" indent="-179388" algn="l" defTabSz="914400" rtl="0" eaLnBrk="1" fontAlgn="auto" latinLnBrk="0" hangingPunct="1">
              <a:lnSpc>
                <a:spcPct val="100000"/>
              </a:lnSpc>
              <a:spcBef>
                <a:spcPts val="800"/>
              </a:spcBef>
              <a:spcAft>
                <a:spcPts val="0"/>
              </a:spcAft>
              <a:buClr>
                <a:srgbClr val="666666"/>
              </a:buClr>
              <a:buSzTx/>
              <a:buFont typeface="Wingdings" pitchFamily="2" charset="2"/>
              <a:buChar char="§"/>
              <a:tabLst/>
              <a:defRPr/>
            </a:pPr>
            <a:r>
              <a:rPr kumimoji="0" lang="en-GB" sz="1400" b="0" i="0" u="none" strike="noStrike" kern="1200" cap="none" spc="0" normalizeH="0" baseline="0" noProof="0" dirty="0">
                <a:ln>
                  <a:noFill/>
                </a:ln>
                <a:solidFill>
                  <a:prstClr val="black"/>
                </a:solidFill>
                <a:effectLst/>
                <a:uLnTx/>
                <a:uFillTx/>
                <a:latin typeface="Verdana" pitchFamily="34" charset="0"/>
                <a:ea typeface="+mn-ea"/>
                <a:cs typeface="+mn-cs"/>
              </a:rPr>
              <a:t>Third level</a:t>
            </a:r>
          </a:p>
          <a:p>
            <a:pPr marL="731838" marR="0" lvl="3" indent="-171450" algn="l" defTabSz="914400" rtl="0" eaLnBrk="1" fontAlgn="auto" latinLnBrk="0" hangingPunct="1">
              <a:lnSpc>
                <a:spcPct val="100000"/>
              </a:lnSpc>
              <a:spcBef>
                <a:spcPts val="800"/>
              </a:spcBef>
              <a:spcAft>
                <a:spcPts val="0"/>
              </a:spcAft>
              <a:buClr>
                <a:srgbClr val="666666"/>
              </a:buClr>
              <a:buSzTx/>
              <a:buFont typeface="Wingdings" pitchFamily="2" charset="2"/>
              <a:buChar char="§"/>
              <a:tabLst/>
              <a:defRPr/>
            </a:pPr>
            <a:r>
              <a:rPr kumimoji="0" lang="en-GB" sz="1400" b="0" i="0" u="none" strike="noStrike" kern="1200" cap="none" spc="0" normalizeH="0" baseline="0" noProof="0" dirty="0">
                <a:ln>
                  <a:noFill/>
                </a:ln>
                <a:solidFill>
                  <a:prstClr val="black"/>
                </a:solidFill>
                <a:effectLst/>
                <a:uLnTx/>
                <a:uFillTx/>
                <a:latin typeface="Verdana" pitchFamily="34" charset="0"/>
                <a:ea typeface="+mn-ea"/>
                <a:cs typeface="+mn-cs"/>
              </a:rPr>
              <a:t>Fourth level</a:t>
            </a:r>
          </a:p>
          <a:p>
            <a:pPr marL="912813" marR="0" lvl="4" indent="-179388" algn="l" defTabSz="914400" rtl="0" eaLnBrk="1" fontAlgn="auto" latinLnBrk="0" hangingPunct="1">
              <a:lnSpc>
                <a:spcPct val="100000"/>
              </a:lnSpc>
              <a:spcBef>
                <a:spcPts val="800"/>
              </a:spcBef>
              <a:spcAft>
                <a:spcPts val="0"/>
              </a:spcAft>
              <a:buClr>
                <a:srgbClr val="666666"/>
              </a:buClr>
              <a:buSzTx/>
              <a:buFont typeface="Wingdings" pitchFamily="2" charset="2"/>
              <a:buChar char="§"/>
              <a:tabLst/>
              <a:defRPr/>
            </a:pPr>
            <a:r>
              <a:rPr kumimoji="0" lang="en-GB" sz="1400" b="0" i="0" u="none" strike="noStrike" kern="1200" cap="none" spc="0" normalizeH="0" baseline="0" noProof="0" dirty="0">
                <a:ln>
                  <a:noFill/>
                </a:ln>
                <a:solidFill>
                  <a:prstClr val="black"/>
                </a:solidFill>
                <a:effectLst/>
                <a:uLnTx/>
                <a:uFillTx/>
                <a:latin typeface="Verdana" pitchFamily="34" charset="0"/>
                <a:ea typeface="+mn-ea"/>
                <a:cs typeface="+mn-cs"/>
              </a:rPr>
              <a:t>Fifth level</a:t>
            </a:r>
          </a:p>
          <a:p>
            <a:pPr marL="1109663" marR="0" lvl="5" indent="-182563" algn="l" defTabSz="914400" rtl="0" eaLnBrk="1" fontAlgn="auto" latinLnBrk="0" hangingPunct="1">
              <a:lnSpc>
                <a:spcPct val="100000"/>
              </a:lnSpc>
              <a:spcBef>
                <a:spcPts val="800"/>
              </a:spcBef>
              <a:spcAft>
                <a:spcPts val="0"/>
              </a:spcAft>
              <a:buClr>
                <a:srgbClr val="666666"/>
              </a:buClr>
              <a:buSzTx/>
              <a:buFont typeface="Wingdings" pitchFamily="2" charset="2"/>
              <a:buChar char="§"/>
              <a:tabLst/>
              <a:defRPr/>
            </a:pPr>
            <a:r>
              <a:rPr kumimoji="0" lang="en-GB" sz="1400" b="0" i="0" u="none" strike="noStrike" kern="1200" cap="none" spc="0" normalizeH="0" baseline="0" noProof="0" dirty="0">
                <a:ln>
                  <a:noFill/>
                </a:ln>
                <a:solidFill>
                  <a:prstClr val="black"/>
                </a:solidFill>
                <a:effectLst/>
                <a:uLnTx/>
                <a:uFillTx/>
                <a:latin typeface="+mn-lt"/>
                <a:ea typeface="+mn-ea"/>
                <a:cs typeface="+mn-cs"/>
              </a:rPr>
              <a:t>Sixth level</a:t>
            </a:r>
          </a:p>
          <a:p>
            <a:pPr marL="1303338" marR="0" lvl="6" indent="-180975" algn="l" defTabSz="914400" rtl="0" eaLnBrk="1" fontAlgn="auto" latinLnBrk="0" hangingPunct="1">
              <a:lnSpc>
                <a:spcPct val="100000"/>
              </a:lnSpc>
              <a:spcBef>
                <a:spcPts val="800"/>
              </a:spcBef>
              <a:spcAft>
                <a:spcPts val="0"/>
              </a:spcAft>
              <a:buClr>
                <a:srgbClr val="666666"/>
              </a:buClr>
              <a:buSzTx/>
              <a:buFont typeface="Wingdings" pitchFamily="2" charset="2"/>
              <a:buChar char="§"/>
              <a:tabLst/>
              <a:defRPr/>
            </a:pPr>
            <a:r>
              <a:rPr kumimoji="0" lang="en-GB" sz="1400" b="0" i="0" u="none" strike="noStrike" kern="1200" cap="none" spc="0" normalizeH="0" baseline="0" noProof="0" dirty="0">
                <a:ln>
                  <a:noFill/>
                </a:ln>
                <a:solidFill>
                  <a:prstClr val="black"/>
                </a:solidFill>
                <a:effectLst/>
                <a:uLnTx/>
                <a:uFillTx/>
                <a:latin typeface="+mn-lt"/>
                <a:ea typeface="+mn-ea"/>
                <a:cs typeface="+mn-cs"/>
              </a:rPr>
              <a:t>Seventh level</a:t>
            </a:r>
          </a:p>
          <a:p>
            <a:pPr marL="1503363" marR="0" lvl="7" indent="-190500" algn="l" defTabSz="914400" rtl="0" eaLnBrk="1" fontAlgn="auto" latinLnBrk="0" hangingPunct="1">
              <a:lnSpc>
                <a:spcPct val="100000"/>
              </a:lnSpc>
              <a:spcBef>
                <a:spcPts val="800"/>
              </a:spcBef>
              <a:spcAft>
                <a:spcPts val="0"/>
              </a:spcAft>
              <a:buClr>
                <a:srgbClr val="666666"/>
              </a:buClr>
              <a:buSzTx/>
              <a:buFont typeface="Wingdings" pitchFamily="2" charset="2"/>
              <a:buChar char="§"/>
              <a:tabLst/>
              <a:defRPr/>
            </a:pPr>
            <a:r>
              <a:rPr kumimoji="0" lang="en-GB" sz="1400" b="0" i="0" u="none" strike="noStrike" kern="1200" cap="none" spc="0" normalizeH="0" baseline="0" noProof="0" dirty="0">
                <a:ln>
                  <a:noFill/>
                </a:ln>
                <a:solidFill>
                  <a:prstClr val="black"/>
                </a:solidFill>
                <a:effectLst/>
                <a:uLnTx/>
                <a:uFillTx/>
                <a:latin typeface="+mn-lt"/>
                <a:ea typeface="+mn-ea"/>
                <a:cs typeface="+mn-cs"/>
              </a:rPr>
              <a:t>Eighth level</a:t>
            </a:r>
          </a:p>
        </p:txBody>
      </p:sp>
      <p:sp>
        <p:nvSpPr>
          <p:cNvPr id="10" name="Foliennummernplatzhalter 5"/>
          <p:cNvSpPr>
            <a:spLocks noGrp="1"/>
          </p:cNvSpPr>
          <p:nvPr>
            <p:ph type="sldNum" sz="quarter" idx="4"/>
          </p:nvPr>
        </p:nvSpPr>
        <p:spPr bwMode="gray">
          <a:xfrm>
            <a:off x="-1950" y="6448425"/>
            <a:ext cx="363900" cy="211138"/>
          </a:xfrm>
          <a:prstGeom prst="rect">
            <a:avLst/>
          </a:prstGeom>
        </p:spPr>
        <p:txBody>
          <a:bodyPr vert="horz" lIns="0" tIns="252000" rIns="0" bIns="0" rtlCol="0" anchor="b" anchorCtr="0"/>
          <a:lstStyle>
            <a:lvl1pPr algn="ctr">
              <a:defRPr sz="800">
                <a:solidFill>
                  <a:schemeClr val="tx2"/>
                </a:solidFill>
                <a:latin typeface="Verdana" pitchFamily="34" charset="0"/>
              </a:defRPr>
            </a:lvl1pPr>
          </a:lstStyle>
          <a:p>
            <a:fld id="{EEDD5076-8A53-4A01-88FC-1E6D2F31BA40}" type="slidenum">
              <a:rPr lang="en-GB" smtClean="0">
                <a:solidFill>
                  <a:srgbClr val="6C6C6C"/>
                </a:solidFill>
              </a:rPr>
              <a:pPr/>
              <a:t>‹#›</a:t>
            </a:fld>
            <a:endParaRPr lang="en-GB" dirty="0">
              <a:solidFill>
                <a:srgbClr val="6C6C6C"/>
              </a:solidFill>
            </a:endParaRPr>
          </a:p>
        </p:txBody>
      </p:sp>
      <p:sp>
        <p:nvSpPr>
          <p:cNvPr id="8" name="Title 1"/>
          <p:cNvSpPr txBox="1">
            <a:spLocks/>
          </p:cNvSpPr>
          <p:nvPr userDrawn="1"/>
        </p:nvSpPr>
        <p:spPr>
          <a:xfrm>
            <a:off x="335760" y="604837"/>
            <a:ext cx="7886020" cy="465138"/>
          </a:xfrm>
          <a:prstGeom prst="rect">
            <a:avLst/>
          </a:prstGeom>
        </p:spPr>
        <p:txBody>
          <a:bodyPr/>
          <a:lstStyle>
            <a:lvl1pPr marL="0" indent="0" algn="l" defTabSz="914400" rtl="0" eaLnBrk="1" latinLnBrk="0" hangingPunct="1">
              <a:spcBef>
                <a:spcPct val="0"/>
              </a:spcBef>
              <a:buNone/>
              <a:defRPr sz="2200" b="0" kern="1200">
                <a:solidFill>
                  <a:schemeClr val="tx2"/>
                </a:solidFill>
                <a:latin typeface="Verdana" pitchFamily="34" charset="0"/>
                <a:ea typeface="+mj-ea"/>
                <a:cs typeface="+mj-cs"/>
              </a:defRPr>
            </a:lvl1pPr>
          </a:lstStyle>
          <a:p>
            <a:r>
              <a:rPr lang="en-US"/>
              <a:t>Click to edit</a:t>
            </a:r>
            <a:endParaRPr lang="en-US" dirty="0"/>
          </a:p>
        </p:txBody>
      </p:sp>
    </p:spTree>
    <p:extLst>
      <p:ext uri="{BB962C8B-B14F-4D97-AF65-F5344CB8AC3E}">
        <p14:creationId xmlns:p14="http://schemas.microsoft.com/office/powerpoint/2010/main" val="2365991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Keyboard Title II">
    <p:spTree>
      <p:nvGrpSpPr>
        <p:cNvPr id="1" name=""/>
        <p:cNvGrpSpPr/>
        <p:nvPr/>
      </p:nvGrpSpPr>
      <p:grpSpPr>
        <a:xfrm>
          <a:off x="0" y="0"/>
          <a:ext cx="0" cy="0"/>
          <a:chOff x="0" y="0"/>
          <a:chExt cx="0" cy="0"/>
        </a:xfrm>
      </p:grpSpPr>
      <p:sp>
        <p:nvSpPr>
          <p:cNvPr id="6" name="Subtitle 2"/>
          <p:cNvSpPr>
            <a:spLocks noGrp="1"/>
          </p:cNvSpPr>
          <p:nvPr>
            <p:ph type="subTitle" idx="1"/>
          </p:nvPr>
        </p:nvSpPr>
        <p:spPr>
          <a:xfrm>
            <a:off x="4648200" y="4546255"/>
            <a:ext cx="3733800" cy="710980"/>
          </a:xfrm>
        </p:spPr>
        <p:txBody>
          <a:bodyPr/>
          <a:lstStyle>
            <a:lvl1pPr marL="0" indent="0" algn="ctr">
              <a:buNone/>
              <a:defRPr sz="1800" b="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pic>
        <p:nvPicPr>
          <p:cNvPr id="7" name="Picture 6" descr="IMG_3226 (1).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96" y="358220"/>
            <a:ext cx="3752006" cy="5972758"/>
          </a:xfrm>
          <a:prstGeom prst="rect">
            <a:avLst/>
          </a:prstGeom>
          <a:ln w="3175" cap="flat" cmpd="sng">
            <a:solidFill>
              <a:schemeClr val="tx1"/>
            </a:solidFill>
            <a:prstDash val="solid"/>
            <a:miter lim="800000"/>
          </a:ln>
        </p:spPr>
      </p:pic>
      <p:sp>
        <p:nvSpPr>
          <p:cNvPr id="8" name="Title 1"/>
          <p:cNvSpPr>
            <a:spLocks noGrp="1"/>
          </p:cNvSpPr>
          <p:nvPr>
            <p:ph type="ctrTitle"/>
          </p:nvPr>
        </p:nvSpPr>
        <p:spPr>
          <a:xfrm>
            <a:off x="4343400" y="2108608"/>
            <a:ext cx="4267200" cy="1726666"/>
          </a:xfrm>
        </p:spPr>
        <p:txBody>
          <a:bodyPr/>
          <a:lstStyle>
            <a:lvl1pPr algn="ctr">
              <a:defRPr lang="en-US" sz="3200" b="1" dirty="0" smtClean="0">
                <a:solidFill>
                  <a:srgbClr val="A31F02"/>
                </a:solidFill>
                <a:latin typeface="+mj-lt"/>
                <a:ea typeface="ＭＳ Ｐゴシック" charset="0"/>
                <a:cs typeface="+mj-cs"/>
              </a:defRPr>
            </a:lvl1pPr>
          </a:lstStyle>
          <a:p>
            <a:r>
              <a:rPr lang="en-US"/>
              <a:t>Click to edit Master title style</a:t>
            </a:r>
            <a:endParaRPr lang="en-US" dirty="0"/>
          </a:p>
        </p:txBody>
      </p:sp>
      <p:sp>
        <p:nvSpPr>
          <p:cNvPr id="2" name="Slide Number Placeholder 1">
            <a:extLst>
              <a:ext uri="{FF2B5EF4-FFF2-40B4-BE49-F238E27FC236}">
                <a16:creationId xmlns:a16="http://schemas.microsoft.com/office/drawing/2014/main" id="{6FE22B27-3CBD-4010-A84E-906E78439098}"/>
              </a:ext>
            </a:extLst>
          </p:cNvPr>
          <p:cNvSpPr>
            <a:spLocks noGrp="1"/>
          </p:cNvSpPr>
          <p:nvPr>
            <p:ph type="sldNum" sz="quarter" idx="10"/>
          </p:nvPr>
        </p:nvSpPr>
        <p:spPr>
          <a:xfrm>
            <a:off x="-1950" y="6448425"/>
            <a:ext cx="363900" cy="211138"/>
          </a:xfrm>
          <a:prstGeom prst="rect">
            <a:avLst/>
          </a:prstGeom>
        </p:spPr>
        <p:txBody>
          <a:bodyPr/>
          <a:lstStyle/>
          <a:p>
            <a:fld id="{6815815D-8455-49A5-8DA8-5FD6C71A1CCF}" type="slidenum">
              <a:rPr lang="en-GB" smtClean="0">
                <a:solidFill>
                  <a:srgbClr val="6C6C6C"/>
                </a:solidFill>
              </a:rPr>
              <a:pPr/>
              <a:t>‹#›</a:t>
            </a:fld>
            <a:endParaRPr lang="en-GB" dirty="0">
              <a:solidFill>
                <a:srgbClr val="6C6C6C"/>
              </a:solidFill>
            </a:endParaRPr>
          </a:p>
        </p:txBody>
      </p:sp>
    </p:spTree>
    <p:extLst>
      <p:ext uri="{BB962C8B-B14F-4D97-AF65-F5344CB8AC3E}">
        <p14:creationId xmlns:p14="http://schemas.microsoft.com/office/powerpoint/2010/main" val="3916182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diagramLayout" Target="../diagrams/layout1.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diagramData" Target="../diagrams/data1.xml"/><Relationship Id="rId17" Type="http://schemas.openxmlformats.org/officeDocument/2006/relationships/image" Target="../media/image1.png"/><Relationship Id="rId2" Type="http://schemas.openxmlformats.org/officeDocument/2006/relationships/slideLayout" Target="../slideLayouts/slideLayout2.xml"/><Relationship Id="rId16" Type="http://schemas.microsoft.com/office/2007/relationships/diagramDrawing" Target="../diagrams/drawing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diagramColors" Target="../diagrams/colors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diagramQuickStyle" Target="../diagrams/quickStyl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7204">
              <a:schemeClr val="bg1"/>
            </a:gs>
            <a:gs pos="59000">
              <a:schemeClr val="accent2">
                <a:lumMod val="0"/>
                <a:lumOff val="100000"/>
                <a:alpha val="28000"/>
              </a:schemeClr>
            </a:gs>
            <a:gs pos="0">
              <a:srgbClr val="002060"/>
            </a:gs>
          </a:gsLst>
          <a:lin ang="16200000" scaled="1"/>
          <a:tileRect/>
        </a:gradFill>
        <a:effectLst/>
      </p:bgPr>
    </p:bg>
    <p:spTree>
      <p:nvGrpSpPr>
        <p:cNvPr id="1" name=""/>
        <p:cNvGrpSpPr/>
        <p:nvPr/>
      </p:nvGrpSpPr>
      <p:grpSpPr>
        <a:xfrm>
          <a:off x="0" y="0"/>
          <a:ext cx="0" cy="0"/>
          <a:chOff x="0" y="0"/>
          <a:chExt cx="0" cy="0"/>
        </a:xfrm>
      </p:grpSpPr>
      <p:graphicFrame>
        <p:nvGraphicFramePr>
          <p:cNvPr id="14" name="Content Placeholder 27"/>
          <p:cNvGraphicFramePr>
            <a:graphicFrameLocks/>
          </p:cNvGraphicFramePr>
          <p:nvPr userDrawn="1">
            <p:extLst>
              <p:ext uri="{D42A27DB-BD31-4B8C-83A1-F6EECF244321}">
                <p14:modId xmlns:p14="http://schemas.microsoft.com/office/powerpoint/2010/main" val="383973335"/>
              </p:ext>
            </p:extLst>
          </p:nvPr>
        </p:nvGraphicFramePr>
        <p:xfrm>
          <a:off x="356467" y="6330978"/>
          <a:ext cx="8787533" cy="52702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4" name="TextBox 3"/>
          <p:cNvSpPr txBox="1"/>
          <p:nvPr userDrawn="1"/>
        </p:nvSpPr>
        <p:spPr>
          <a:xfrm>
            <a:off x="339496" y="117308"/>
            <a:ext cx="3783535" cy="132510"/>
          </a:xfrm>
          <a:prstGeom prst="rect">
            <a:avLst/>
          </a:prstGeom>
          <a:noFill/>
        </p:spPr>
        <p:txBody>
          <a:bodyPr wrap="none" lIns="0" tIns="0" rIns="0" bIns="0" rtlCol="0">
            <a:noAutofit/>
          </a:bodyPr>
          <a:lstStyle/>
          <a:p>
            <a:pPr marL="0" indent="0">
              <a:spcBef>
                <a:spcPts val="2000"/>
              </a:spcBef>
              <a:buClr>
                <a:srgbClr val="D40030"/>
              </a:buClr>
              <a:buFont typeface="Wingdings" pitchFamily="2" charset="2"/>
              <a:buNone/>
            </a:pPr>
            <a:r>
              <a:rPr lang="en-US" sz="900" dirty="0">
                <a:solidFill>
                  <a:schemeClr val="tx1">
                    <a:lumMod val="65000"/>
                    <a:lumOff val="35000"/>
                  </a:schemeClr>
                </a:solidFill>
                <a:latin typeface="Verdana" pitchFamily="34" charset="0"/>
              </a:rPr>
              <a:t>Your trusted partner for IT Data Security, IT Compliance, CIO Advisory and IT Service Management topics</a:t>
            </a:r>
          </a:p>
        </p:txBody>
      </p:sp>
      <p:sp>
        <p:nvSpPr>
          <p:cNvPr id="16" name="Rechteck 15" descr="Bühne"/>
          <p:cNvSpPr/>
          <p:nvPr userDrawn="1"/>
        </p:nvSpPr>
        <p:spPr bwMode="gray">
          <a:xfrm>
            <a:off x="0" y="360000"/>
            <a:ext cx="180000" cy="6498000"/>
          </a:xfrm>
          <a:prstGeom prst="rect">
            <a:avLst/>
          </a:prstGeom>
          <a:solidFill>
            <a:srgbClr val="C5C6C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7" name="Rechteck 16" descr="Bühne"/>
          <p:cNvSpPr/>
          <p:nvPr userDrawn="1"/>
        </p:nvSpPr>
        <p:spPr bwMode="gray">
          <a:xfrm>
            <a:off x="0" y="6318000"/>
            <a:ext cx="360000" cy="540000"/>
          </a:xfrm>
          <a:prstGeom prst="rect">
            <a:avLst/>
          </a:prstGeom>
          <a:solidFill>
            <a:srgbClr val="C5C6C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9" name="Zierrahmen 18"/>
          <p:cNvSpPr/>
          <p:nvPr userDrawn="1"/>
        </p:nvSpPr>
        <p:spPr bwMode="gray">
          <a:xfrm>
            <a:off x="0" y="6138000"/>
            <a:ext cx="360000" cy="360000"/>
          </a:xfrm>
          <a:prstGeom prst="plaque">
            <a:avLst>
              <a:gd name="adj" fmla="val 50000"/>
            </a:avLst>
          </a:prstGeom>
          <a:solidFill>
            <a:srgbClr val="C5C6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pic>
        <p:nvPicPr>
          <p:cNvPr id="1028" name="Picture 4" descr="\\psf\Host\Users\Lars\Dropbox\Jobs\itelligence\PowerPoint Konzern\Importe\101105-Linie-v1.png"/>
          <p:cNvPicPr>
            <a:picLocks noChangeAspect="1" noChangeArrowheads="1"/>
          </p:cNvPicPr>
          <p:nvPr userDrawn="1"/>
        </p:nvPicPr>
        <p:blipFill>
          <a:blip r:embed="rId17"/>
          <a:srcRect/>
          <a:stretch>
            <a:fillRect/>
          </a:stretch>
        </p:blipFill>
        <p:spPr bwMode="gray">
          <a:xfrm>
            <a:off x="0" y="360000"/>
            <a:ext cx="9144000" cy="9505"/>
          </a:xfrm>
          <a:prstGeom prst="rect">
            <a:avLst/>
          </a:prstGeom>
          <a:noFill/>
        </p:spPr>
      </p:pic>
      <p:sp>
        <p:nvSpPr>
          <p:cNvPr id="12" name="Foliennummernplatzhalter 5"/>
          <p:cNvSpPr>
            <a:spLocks noGrp="1"/>
          </p:cNvSpPr>
          <p:nvPr>
            <p:ph type="sldNum" sz="quarter" idx="4"/>
          </p:nvPr>
        </p:nvSpPr>
        <p:spPr bwMode="gray">
          <a:xfrm>
            <a:off x="-1950" y="6448425"/>
            <a:ext cx="363900" cy="211138"/>
          </a:xfrm>
          <a:prstGeom prst="rect">
            <a:avLst/>
          </a:prstGeom>
        </p:spPr>
        <p:txBody>
          <a:bodyPr vert="horz" lIns="0" tIns="252000" rIns="0" bIns="0" rtlCol="0" anchor="b" anchorCtr="0"/>
          <a:lstStyle>
            <a:lvl1pPr algn="ctr">
              <a:defRPr sz="800">
                <a:solidFill>
                  <a:schemeClr val="tx2"/>
                </a:solidFill>
                <a:latin typeface="Verdana" pitchFamily="34" charset="0"/>
              </a:defRPr>
            </a:lvl1pPr>
          </a:lstStyle>
          <a:p>
            <a:fld id="{6815815D-8455-49A5-8DA8-5FD6C71A1CCF}" type="slidenum">
              <a:rPr lang="en-GB" smtClean="0">
                <a:solidFill>
                  <a:srgbClr val="6C6C6C"/>
                </a:solidFill>
              </a:rPr>
              <a:pPr/>
              <a:t>‹#›</a:t>
            </a:fld>
            <a:endParaRPr lang="en-GB" dirty="0">
              <a:solidFill>
                <a:srgbClr val="6C6C6C"/>
              </a:solidFill>
            </a:endParaRPr>
          </a:p>
        </p:txBody>
      </p:sp>
      <p:pic>
        <p:nvPicPr>
          <p:cNvPr id="6" name="Picture 5"/>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7763131" y="157631"/>
            <a:ext cx="1318779" cy="796542"/>
          </a:xfrm>
          <a:prstGeom prst="rect">
            <a:avLst/>
          </a:prstGeom>
        </p:spPr>
      </p:pic>
      <p:sp>
        <p:nvSpPr>
          <p:cNvPr id="7" name="TextBox 6"/>
          <p:cNvSpPr txBox="1"/>
          <p:nvPr userDrawn="1"/>
        </p:nvSpPr>
        <p:spPr>
          <a:xfrm>
            <a:off x="401433" y="6548418"/>
            <a:ext cx="1756317" cy="203645"/>
          </a:xfrm>
          <a:prstGeom prst="rect">
            <a:avLst/>
          </a:prstGeom>
          <a:noFill/>
        </p:spPr>
        <p:txBody>
          <a:bodyPr wrap="square" lIns="0" tIns="0" rIns="0" bIns="0" rtlCol="0">
            <a:noAutofit/>
          </a:bodyPr>
          <a:lstStyle/>
          <a:p>
            <a:pPr marL="0" indent="0">
              <a:spcBef>
                <a:spcPts val="2000"/>
              </a:spcBef>
              <a:buClr>
                <a:srgbClr val="D40030"/>
              </a:buClr>
              <a:buFont typeface="Wingdings" pitchFamily="2" charset="2"/>
              <a:buNone/>
            </a:pPr>
            <a:fld id="{D0315FE8-50FC-4612-84A9-E0EFE7A668F5}" type="datetime4">
              <a:rPr lang="en-US" sz="800" smtClean="0">
                <a:solidFill>
                  <a:schemeClr val="tx1">
                    <a:lumMod val="50000"/>
                    <a:lumOff val="50000"/>
                  </a:schemeClr>
                </a:solidFill>
                <a:latin typeface="Verdana" pitchFamily="34" charset="0"/>
              </a:rPr>
              <a:t>March 7, 2018</a:t>
            </a:fld>
            <a:endParaRPr lang="en-US" sz="800" dirty="0">
              <a:solidFill>
                <a:schemeClr val="tx1">
                  <a:lumMod val="50000"/>
                  <a:lumOff val="50000"/>
                </a:schemeClr>
              </a:solidFill>
              <a:latin typeface="Verdana" pitchFamily="34" charset="0"/>
            </a:endParaRPr>
          </a:p>
        </p:txBody>
      </p:sp>
      <p:sp>
        <p:nvSpPr>
          <p:cNvPr id="18" name="TextBox 17"/>
          <p:cNvSpPr txBox="1"/>
          <p:nvPr userDrawn="1"/>
        </p:nvSpPr>
        <p:spPr>
          <a:xfrm>
            <a:off x="7872754" y="6548418"/>
            <a:ext cx="1137401" cy="197047"/>
          </a:xfrm>
          <a:prstGeom prst="rect">
            <a:avLst/>
          </a:prstGeom>
          <a:noFill/>
        </p:spPr>
        <p:txBody>
          <a:bodyPr wrap="square" lIns="0" tIns="0" rIns="0" bIns="0" rtlCol="0">
            <a:noAutofit/>
          </a:bodyPr>
          <a:lstStyle/>
          <a:p>
            <a:pPr marL="0" indent="0" algn="r">
              <a:spcBef>
                <a:spcPts val="2000"/>
              </a:spcBef>
              <a:buClr>
                <a:srgbClr val="D40030"/>
              </a:buClr>
              <a:buFont typeface="Wingdings" pitchFamily="2" charset="2"/>
              <a:buNone/>
            </a:pPr>
            <a:r>
              <a:rPr lang="en-US" sz="800" dirty="0">
                <a:solidFill>
                  <a:schemeClr val="tx1">
                    <a:lumMod val="50000"/>
                    <a:lumOff val="50000"/>
                  </a:schemeClr>
                </a:solidFill>
                <a:latin typeface="Arial" panose="020B0604020202020204" pitchFamily="34" charset="0"/>
                <a:cs typeface="Arial" panose="020B0604020202020204" pitchFamily="34" charset="0"/>
              </a:rPr>
              <a:t>© 2018 Gratia, Inc.</a:t>
            </a:r>
            <a:endParaRPr lang="en-US" sz="800" dirty="0">
              <a:solidFill>
                <a:schemeClr val="tx1">
                  <a:lumMod val="50000"/>
                  <a:lumOff val="50000"/>
                </a:schemeClr>
              </a:solidFill>
              <a:latin typeface="Verdana" pitchFamily="34" charset="0"/>
            </a:endParaRPr>
          </a:p>
        </p:txBody>
      </p:sp>
    </p:spTree>
    <p:extLst>
      <p:ext uri="{BB962C8B-B14F-4D97-AF65-F5344CB8AC3E}">
        <p14:creationId xmlns:p14="http://schemas.microsoft.com/office/powerpoint/2010/main" val="3028974727"/>
      </p:ext>
    </p:extLst>
  </p:cSld>
  <p:clrMap bg1="lt1" tx1="dk1" bg2="lt2" tx2="dk2" accent1="accent1" accent2="accent2" accent3="accent3" accent4="accent4" accent5="accent5" accent6="accent6" hlink="hlink" folHlink="folHlink"/>
  <p:sldLayoutIdLst>
    <p:sldLayoutId id="2147483736" r:id="rId1"/>
    <p:sldLayoutId id="2147483753" r:id="rId2"/>
    <p:sldLayoutId id="2147483752" r:id="rId3"/>
    <p:sldLayoutId id="2147483751" r:id="rId4"/>
    <p:sldLayoutId id="2147483754" r:id="rId5"/>
    <p:sldLayoutId id="2147483755" r:id="rId6"/>
    <p:sldLayoutId id="2147483756" r:id="rId7"/>
    <p:sldLayoutId id="2147483716" r:id="rId8"/>
    <p:sldLayoutId id="2147483760" r:id="rId9"/>
    <p:sldLayoutId id="2147483761" r:id="rId10"/>
  </p:sldLayoutIdLst>
  <p:hf hdr="0"/>
  <p:txStyles>
    <p:titleStyle>
      <a:lvl1pPr marL="0" indent="0" algn="l" defTabSz="914400" rtl="0" eaLnBrk="1" latinLnBrk="0" hangingPunct="1">
        <a:spcBef>
          <a:spcPct val="0"/>
        </a:spcBef>
        <a:buNone/>
        <a:defRPr sz="2200" b="0" kern="1200">
          <a:solidFill>
            <a:schemeClr val="tx2"/>
          </a:solidFill>
          <a:latin typeface="Verdana" pitchFamily="34" charset="0"/>
          <a:ea typeface="+mj-ea"/>
          <a:cs typeface="+mj-cs"/>
        </a:defRPr>
      </a:lvl1pPr>
    </p:titleStyle>
    <p:bodyStyle>
      <a:lvl1pPr marL="180975" marR="0" indent="-180975" algn="l" defTabSz="914400" rtl="0" eaLnBrk="1" fontAlgn="auto" latinLnBrk="0" hangingPunct="1">
        <a:lnSpc>
          <a:spcPct val="100000"/>
        </a:lnSpc>
        <a:spcBef>
          <a:spcPts val="1200"/>
        </a:spcBef>
        <a:spcAft>
          <a:spcPts val="0"/>
        </a:spcAft>
        <a:buClr>
          <a:srgbClr val="2A2D75"/>
        </a:buClr>
        <a:buSzTx/>
        <a:buFont typeface="Wingdings" pitchFamily="2" charset="2"/>
        <a:buChar char="§"/>
        <a:tabLst/>
        <a:defRPr sz="1400" kern="1200">
          <a:solidFill>
            <a:schemeClr val="tx1"/>
          </a:solidFill>
          <a:latin typeface="+mn-lt"/>
          <a:ea typeface="+mn-ea"/>
          <a:cs typeface="+mn-cs"/>
        </a:defRPr>
      </a:lvl1pPr>
      <a:lvl2pPr marL="357188" marR="0" indent="-177800" algn="l" defTabSz="914400" rtl="0" eaLnBrk="1" fontAlgn="auto" latinLnBrk="0" hangingPunct="1">
        <a:lnSpc>
          <a:spcPct val="100000"/>
        </a:lnSpc>
        <a:spcBef>
          <a:spcPts val="800"/>
        </a:spcBef>
        <a:spcAft>
          <a:spcPts val="0"/>
        </a:spcAft>
        <a:buClr>
          <a:srgbClr val="2A2D75"/>
        </a:buClr>
        <a:buSzTx/>
        <a:buFont typeface="Wingdings" pitchFamily="2" charset="2"/>
        <a:buChar char="§"/>
        <a:tabLst/>
        <a:defRPr sz="1400" kern="1200">
          <a:solidFill>
            <a:schemeClr val="tx1"/>
          </a:solidFill>
          <a:latin typeface="+mn-lt"/>
          <a:ea typeface="+mn-ea"/>
          <a:cs typeface="+mn-cs"/>
        </a:defRPr>
      </a:lvl2pPr>
      <a:lvl3pPr marL="546100" marR="0" indent="-179388" algn="l" defTabSz="914400" rtl="0" eaLnBrk="1" fontAlgn="auto" latinLnBrk="0" hangingPunct="1">
        <a:lnSpc>
          <a:spcPct val="100000"/>
        </a:lnSpc>
        <a:spcBef>
          <a:spcPts val="800"/>
        </a:spcBef>
        <a:spcAft>
          <a:spcPts val="0"/>
        </a:spcAft>
        <a:buClr>
          <a:srgbClr val="2A2D75"/>
        </a:buClr>
        <a:buSzTx/>
        <a:buFont typeface="Wingdings" pitchFamily="2" charset="2"/>
        <a:buChar char="§"/>
        <a:tabLst/>
        <a:defRPr sz="1400" kern="1200">
          <a:solidFill>
            <a:schemeClr val="tx1"/>
          </a:solidFill>
          <a:latin typeface="+mn-lt"/>
          <a:ea typeface="+mn-ea"/>
          <a:cs typeface="+mn-cs"/>
        </a:defRPr>
      </a:lvl3pPr>
      <a:lvl4pPr marL="731838" marR="0" indent="-171450" algn="l" defTabSz="914400" rtl="0" eaLnBrk="1" fontAlgn="auto" latinLnBrk="0" hangingPunct="1">
        <a:lnSpc>
          <a:spcPct val="100000"/>
        </a:lnSpc>
        <a:spcBef>
          <a:spcPts val="800"/>
        </a:spcBef>
        <a:spcAft>
          <a:spcPts val="0"/>
        </a:spcAft>
        <a:buClr>
          <a:srgbClr val="2A2D75"/>
        </a:buClr>
        <a:buSzTx/>
        <a:buFont typeface="Wingdings" pitchFamily="2" charset="2"/>
        <a:buChar char="§"/>
        <a:tabLst/>
        <a:defRPr sz="1400" kern="1200" baseline="0">
          <a:solidFill>
            <a:schemeClr val="tx1"/>
          </a:solidFill>
          <a:latin typeface="+mn-lt"/>
          <a:ea typeface="+mn-ea"/>
          <a:cs typeface="+mn-cs"/>
        </a:defRPr>
      </a:lvl4pPr>
      <a:lvl5pPr marL="912813" marR="0" indent="-179388" algn="l" defTabSz="914400" rtl="0" eaLnBrk="1" fontAlgn="auto" latinLnBrk="0" hangingPunct="1">
        <a:lnSpc>
          <a:spcPct val="100000"/>
        </a:lnSpc>
        <a:spcBef>
          <a:spcPts val="800"/>
        </a:spcBef>
        <a:spcAft>
          <a:spcPts val="0"/>
        </a:spcAft>
        <a:buClr>
          <a:srgbClr val="2A2D75"/>
        </a:buClr>
        <a:buSzTx/>
        <a:buFont typeface="Wingdings" pitchFamily="2" charset="2"/>
        <a:buChar char="§"/>
        <a:tabLst/>
        <a:defRPr sz="1400" kern="1200">
          <a:solidFill>
            <a:schemeClr val="tx1"/>
          </a:solidFill>
          <a:latin typeface="+mn-lt"/>
          <a:ea typeface="+mn-ea"/>
          <a:cs typeface="+mn-cs"/>
        </a:defRPr>
      </a:lvl5pPr>
      <a:lvl6pPr marL="1109663" marR="0" indent="-182563" algn="l" defTabSz="914400" rtl="0" eaLnBrk="1" fontAlgn="auto" latinLnBrk="0" hangingPunct="1">
        <a:lnSpc>
          <a:spcPct val="100000"/>
        </a:lnSpc>
        <a:spcBef>
          <a:spcPts val="800"/>
        </a:spcBef>
        <a:spcAft>
          <a:spcPts val="0"/>
        </a:spcAft>
        <a:buClr>
          <a:srgbClr val="666666"/>
        </a:buClr>
        <a:buSzTx/>
        <a:buFont typeface="Wingdings" pitchFamily="2" charset="2"/>
        <a:buChar char="§"/>
        <a:tabLst/>
        <a:defRPr sz="1400" kern="1200">
          <a:solidFill>
            <a:schemeClr val="tx1"/>
          </a:solidFill>
          <a:latin typeface="+mn-lt"/>
          <a:ea typeface="+mn-ea"/>
          <a:cs typeface="+mn-cs"/>
        </a:defRPr>
      </a:lvl6pPr>
      <a:lvl7pPr marL="1303338" marR="0" indent="-180975" algn="l" defTabSz="914400" rtl="0" eaLnBrk="1" fontAlgn="auto" latinLnBrk="0" hangingPunct="1">
        <a:lnSpc>
          <a:spcPct val="100000"/>
        </a:lnSpc>
        <a:spcBef>
          <a:spcPts val="800"/>
        </a:spcBef>
        <a:spcAft>
          <a:spcPts val="0"/>
        </a:spcAft>
        <a:buClr>
          <a:srgbClr val="666666"/>
        </a:buClr>
        <a:buSzTx/>
        <a:buFont typeface="Wingdings" pitchFamily="2" charset="2"/>
        <a:buChar char="§"/>
        <a:tabLst/>
        <a:defRPr sz="1400" kern="1200">
          <a:solidFill>
            <a:schemeClr val="tx1"/>
          </a:solidFill>
          <a:latin typeface="+mn-lt"/>
          <a:ea typeface="+mn-ea"/>
          <a:cs typeface="+mn-cs"/>
        </a:defRPr>
      </a:lvl7pPr>
      <a:lvl8pPr marL="1503363" marR="0" indent="-190500" algn="l" defTabSz="914400" rtl="0" eaLnBrk="1" fontAlgn="auto" latinLnBrk="0" hangingPunct="1">
        <a:lnSpc>
          <a:spcPct val="100000"/>
        </a:lnSpc>
        <a:spcBef>
          <a:spcPts val="800"/>
        </a:spcBef>
        <a:spcAft>
          <a:spcPts val="0"/>
        </a:spcAft>
        <a:buClr>
          <a:srgbClr val="666666"/>
        </a:buClr>
        <a:buSzTx/>
        <a:buFont typeface="Wingdings" pitchFamily="2" charset="2"/>
        <a:buChar char="§"/>
        <a:tabLst/>
        <a:defRPr sz="14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8" name="TextBox 17"/>
          <p:cNvSpPr txBox="1"/>
          <p:nvPr userDrawn="1"/>
        </p:nvSpPr>
        <p:spPr>
          <a:xfrm>
            <a:off x="7872754" y="6548418"/>
            <a:ext cx="1137401" cy="197047"/>
          </a:xfrm>
          <a:prstGeom prst="rect">
            <a:avLst/>
          </a:prstGeom>
          <a:noFill/>
        </p:spPr>
        <p:txBody>
          <a:bodyPr wrap="square" lIns="0" tIns="0" rIns="0" bIns="0" rtlCol="0">
            <a:noAutofit/>
          </a:bodyPr>
          <a:lstStyle/>
          <a:p>
            <a:pPr marL="0" indent="0" algn="r">
              <a:spcBef>
                <a:spcPts val="2000"/>
              </a:spcBef>
              <a:buClr>
                <a:srgbClr val="D40030"/>
              </a:buClr>
              <a:buFont typeface="Wingdings" pitchFamily="2" charset="2"/>
              <a:buNone/>
            </a:pPr>
            <a:r>
              <a:rPr lang="en-US" sz="800" dirty="0">
                <a:solidFill>
                  <a:schemeClr val="tx1">
                    <a:lumMod val="50000"/>
                    <a:lumOff val="50000"/>
                  </a:schemeClr>
                </a:solidFill>
                <a:latin typeface="Arial" panose="020B0604020202020204" pitchFamily="34" charset="0"/>
                <a:cs typeface="Arial" panose="020B0604020202020204" pitchFamily="34" charset="0"/>
              </a:rPr>
              <a:t>© 2018 Gratia, Inc.</a:t>
            </a:r>
            <a:endParaRPr lang="en-US" sz="800" dirty="0">
              <a:solidFill>
                <a:schemeClr val="tx1">
                  <a:lumMod val="50000"/>
                  <a:lumOff val="50000"/>
                </a:schemeClr>
              </a:solidFill>
              <a:latin typeface="Verdana" pitchFamily="34" charset="0"/>
            </a:endParaRPr>
          </a:p>
        </p:txBody>
      </p:sp>
    </p:spTree>
    <p:extLst>
      <p:ext uri="{BB962C8B-B14F-4D97-AF65-F5344CB8AC3E}">
        <p14:creationId xmlns:p14="http://schemas.microsoft.com/office/powerpoint/2010/main" val="171477828"/>
      </p:ext>
    </p:extLst>
  </p:cSld>
  <p:clrMap bg1="lt1" tx1="dk1" bg2="lt2" tx2="dk2" accent1="accent1" accent2="accent2" accent3="accent3" accent4="accent4" accent5="accent5" accent6="accent6" hlink="hlink" folHlink="folHlink"/>
  <p:sldLayoutIdLst>
    <p:sldLayoutId id="2147483763" r:id="rId1"/>
  </p:sldLayoutIdLst>
  <p:hf hdr="0"/>
  <p:txStyles>
    <p:titleStyle>
      <a:lvl1pPr marL="0" indent="0" algn="l" defTabSz="914400" rtl="0" eaLnBrk="1" latinLnBrk="0" hangingPunct="1">
        <a:spcBef>
          <a:spcPct val="0"/>
        </a:spcBef>
        <a:buNone/>
        <a:defRPr sz="2200" b="0" kern="1200">
          <a:solidFill>
            <a:schemeClr val="tx2"/>
          </a:solidFill>
          <a:latin typeface="Verdana" pitchFamily="34" charset="0"/>
          <a:ea typeface="+mj-ea"/>
          <a:cs typeface="+mj-cs"/>
        </a:defRPr>
      </a:lvl1pPr>
    </p:titleStyle>
    <p:bodyStyle>
      <a:lvl1pPr marL="180975" marR="0" indent="-180975" algn="l" defTabSz="914400" rtl="0" eaLnBrk="1" fontAlgn="auto" latinLnBrk="0" hangingPunct="1">
        <a:lnSpc>
          <a:spcPct val="100000"/>
        </a:lnSpc>
        <a:spcBef>
          <a:spcPts val="1200"/>
        </a:spcBef>
        <a:spcAft>
          <a:spcPts val="0"/>
        </a:spcAft>
        <a:buClr>
          <a:srgbClr val="2A2D75"/>
        </a:buClr>
        <a:buSzTx/>
        <a:buFont typeface="Wingdings" pitchFamily="2" charset="2"/>
        <a:buChar char="§"/>
        <a:tabLst/>
        <a:defRPr sz="1400" kern="1200">
          <a:solidFill>
            <a:schemeClr val="tx1"/>
          </a:solidFill>
          <a:latin typeface="+mn-lt"/>
          <a:ea typeface="+mn-ea"/>
          <a:cs typeface="+mn-cs"/>
        </a:defRPr>
      </a:lvl1pPr>
      <a:lvl2pPr marL="357188" marR="0" indent="-177800" algn="l" defTabSz="914400" rtl="0" eaLnBrk="1" fontAlgn="auto" latinLnBrk="0" hangingPunct="1">
        <a:lnSpc>
          <a:spcPct val="100000"/>
        </a:lnSpc>
        <a:spcBef>
          <a:spcPts val="800"/>
        </a:spcBef>
        <a:spcAft>
          <a:spcPts val="0"/>
        </a:spcAft>
        <a:buClr>
          <a:srgbClr val="2A2D75"/>
        </a:buClr>
        <a:buSzTx/>
        <a:buFont typeface="Wingdings" pitchFamily="2" charset="2"/>
        <a:buChar char="§"/>
        <a:tabLst/>
        <a:defRPr sz="1400" kern="1200">
          <a:solidFill>
            <a:schemeClr val="tx1"/>
          </a:solidFill>
          <a:latin typeface="+mn-lt"/>
          <a:ea typeface="+mn-ea"/>
          <a:cs typeface="+mn-cs"/>
        </a:defRPr>
      </a:lvl2pPr>
      <a:lvl3pPr marL="546100" marR="0" indent="-179388" algn="l" defTabSz="914400" rtl="0" eaLnBrk="1" fontAlgn="auto" latinLnBrk="0" hangingPunct="1">
        <a:lnSpc>
          <a:spcPct val="100000"/>
        </a:lnSpc>
        <a:spcBef>
          <a:spcPts val="800"/>
        </a:spcBef>
        <a:spcAft>
          <a:spcPts val="0"/>
        </a:spcAft>
        <a:buClr>
          <a:srgbClr val="2A2D75"/>
        </a:buClr>
        <a:buSzTx/>
        <a:buFont typeface="Wingdings" pitchFamily="2" charset="2"/>
        <a:buChar char="§"/>
        <a:tabLst/>
        <a:defRPr sz="1400" kern="1200">
          <a:solidFill>
            <a:schemeClr val="tx1"/>
          </a:solidFill>
          <a:latin typeface="+mn-lt"/>
          <a:ea typeface="+mn-ea"/>
          <a:cs typeface="+mn-cs"/>
        </a:defRPr>
      </a:lvl3pPr>
      <a:lvl4pPr marL="731838" marR="0" indent="-171450" algn="l" defTabSz="914400" rtl="0" eaLnBrk="1" fontAlgn="auto" latinLnBrk="0" hangingPunct="1">
        <a:lnSpc>
          <a:spcPct val="100000"/>
        </a:lnSpc>
        <a:spcBef>
          <a:spcPts val="800"/>
        </a:spcBef>
        <a:spcAft>
          <a:spcPts val="0"/>
        </a:spcAft>
        <a:buClr>
          <a:srgbClr val="2A2D75"/>
        </a:buClr>
        <a:buSzTx/>
        <a:buFont typeface="Wingdings" pitchFamily="2" charset="2"/>
        <a:buChar char="§"/>
        <a:tabLst/>
        <a:defRPr sz="1400" kern="1200" baseline="0">
          <a:solidFill>
            <a:schemeClr val="tx1"/>
          </a:solidFill>
          <a:latin typeface="+mn-lt"/>
          <a:ea typeface="+mn-ea"/>
          <a:cs typeface="+mn-cs"/>
        </a:defRPr>
      </a:lvl4pPr>
      <a:lvl5pPr marL="912813" marR="0" indent="-179388" algn="l" defTabSz="914400" rtl="0" eaLnBrk="1" fontAlgn="auto" latinLnBrk="0" hangingPunct="1">
        <a:lnSpc>
          <a:spcPct val="100000"/>
        </a:lnSpc>
        <a:spcBef>
          <a:spcPts val="800"/>
        </a:spcBef>
        <a:spcAft>
          <a:spcPts val="0"/>
        </a:spcAft>
        <a:buClr>
          <a:srgbClr val="2A2D75"/>
        </a:buClr>
        <a:buSzTx/>
        <a:buFont typeface="Wingdings" pitchFamily="2" charset="2"/>
        <a:buChar char="§"/>
        <a:tabLst/>
        <a:defRPr sz="1400" kern="1200">
          <a:solidFill>
            <a:schemeClr val="tx1"/>
          </a:solidFill>
          <a:latin typeface="+mn-lt"/>
          <a:ea typeface="+mn-ea"/>
          <a:cs typeface="+mn-cs"/>
        </a:defRPr>
      </a:lvl5pPr>
      <a:lvl6pPr marL="1109663" marR="0" indent="-182563" algn="l" defTabSz="914400" rtl="0" eaLnBrk="1" fontAlgn="auto" latinLnBrk="0" hangingPunct="1">
        <a:lnSpc>
          <a:spcPct val="100000"/>
        </a:lnSpc>
        <a:spcBef>
          <a:spcPts val="800"/>
        </a:spcBef>
        <a:spcAft>
          <a:spcPts val="0"/>
        </a:spcAft>
        <a:buClr>
          <a:srgbClr val="666666"/>
        </a:buClr>
        <a:buSzTx/>
        <a:buFont typeface="Wingdings" pitchFamily="2" charset="2"/>
        <a:buChar char="§"/>
        <a:tabLst/>
        <a:defRPr sz="1400" kern="1200">
          <a:solidFill>
            <a:schemeClr val="tx1"/>
          </a:solidFill>
          <a:latin typeface="+mn-lt"/>
          <a:ea typeface="+mn-ea"/>
          <a:cs typeface="+mn-cs"/>
        </a:defRPr>
      </a:lvl6pPr>
      <a:lvl7pPr marL="1303338" marR="0" indent="-180975" algn="l" defTabSz="914400" rtl="0" eaLnBrk="1" fontAlgn="auto" latinLnBrk="0" hangingPunct="1">
        <a:lnSpc>
          <a:spcPct val="100000"/>
        </a:lnSpc>
        <a:spcBef>
          <a:spcPts val="800"/>
        </a:spcBef>
        <a:spcAft>
          <a:spcPts val="0"/>
        </a:spcAft>
        <a:buClr>
          <a:srgbClr val="666666"/>
        </a:buClr>
        <a:buSzTx/>
        <a:buFont typeface="Wingdings" pitchFamily="2" charset="2"/>
        <a:buChar char="§"/>
        <a:tabLst/>
        <a:defRPr sz="1400" kern="1200">
          <a:solidFill>
            <a:schemeClr val="tx1"/>
          </a:solidFill>
          <a:latin typeface="+mn-lt"/>
          <a:ea typeface="+mn-ea"/>
          <a:cs typeface="+mn-cs"/>
        </a:defRPr>
      </a:lvl7pPr>
      <a:lvl8pPr marL="1503363" marR="0" indent="-190500" algn="l" defTabSz="914400" rtl="0" eaLnBrk="1" fontAlgn="auto" latinLnBrk="0" hangingPunct="1">
        <a:lnSpc>
          <a:spcPct val="100000"/>
        </a:lnSpc>
        <a:spcBef>
          <a:spcPts val="800"/>
        </a:spcBef>
        <a:spcAft>
          <a:spcPts val="0"/>
        </a:spcAft>
        <a:buClr>
          <a:srgbClr val="666666"/>
        </a:buClr>
        <a:buSzTx/>
        <a:buFont typeface="Wingdings" pitchFamily="2" charset="2"/>
        <a:buChar char="§"/>
        <a:tabLst/>
        <a:defRPr sz="14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jpg"/><Relationship Id="rId7" Type="http://schemas.openxmlformats.org/officeDocument/2006/relationships/image" Target="../media/image27.png"/><Relationship Id="rId2" Type="http://schemas.openxmlformats.org/officeDocument/2006/relationships/image" Target="../media/image22.jpeg"/><Relationship Id="rId1" Type="http://schemas.openxmlformats.org/officeDocument/2006/relationships/slideLayout" Target="../slideLayouts/slideLayout6.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jpe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1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png"/><Relationship Id="rId1" Type="http://schemas.openxmlformats.org/officeDocument/2006/relationships/slideLayout" Target="../slideLayouts/slideLayout11.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e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6325221" y="5917347"/>
            <a:ext cx="2641600" cy="402342"/>
          </a:xfrm>
        </p:spPr>
        <p:txBody>
          <a:bodyPr/>
          <a:lstStyle/>
          <a:p>
            <a:pPr marL="0" indent="0" algn="r">
              <a:buNone/>
            </a:pPr>
            <a:r>
              <a:rPr lang="en-US" dirty="0"/>
              <a:t>March 7</a:t>
            </a:r>
            <a:r>
              <a:rPr lang="en-US" baseline="30000" dirty="0"/>
              <a:t>th</a:t>
            </a:r>
            <a:r>
              <a:rPr lang="en-US" dirty="0"/>
              <a:t>, 2018</a:t>
            </a:r>
          </a:p>
        </p:txBody>
      </p:sp>
      <p:sp>
        <p:nvSpPr>
          <p:cNvPr id="4" name="Title 3"/>
          <p:cNvSpPr>
            <a:spLocks noGrp="1"/>
          </p:cNvSpPr>
          <p:nvPr>
            <p:ph type="title"/>
          </p:nvPr>
        </p:nvSpPr>
        <p:spPr>
          <a:xfrm>
            <a:off x="0" y="1054329"/>
            <a:ext cx="9144000" cy="465138"/>
          </a:xfrm>
        </p:spPr>
        <p:txBody>
          <a:bodyPr/>
          <a:lstStyle/>
          <a:p>
            <a:pPr algn="ctr"/>
            <a:r>
              <a:rPr lang="en-US" dirty="0"/>
              <a:t>Cybersecurity in the Supply Chain</a:t>
            </a:r>
            <a:br>
              <a:rPr lang="en-US" dirty="0"/>
            </a:br>
            <a:br>
              <a:rPr lang="en-US" sz="1400" dirty="0"/>
            </a:br>
            <a:r>
              <a:rPr lang="en-US" sz="1800" dirty="0"/>
              <a:t>Thomas Runge</a:t>
            </a:r>
            <a:br>
              <a:rPr lang="en-US" sz="1800" dirty="0"/>
            </a:br>
            <a:br>
              <a:rPr lang="en-US" sz="1000" dirty="0"/>
            </a:br>
            <a:r>
              <a:rPr lang="en-US" sz="1000" dirty="0"/>
              <a:t>thomas.runge@gratia-inc.com | +1 513-800-0660</a:t>
            </a:r>
          </a:p>
        </p:txBody>
      </p:sp>
      <p:pic>
        <p:nvPicPr>
          <p:cNvPr id="5" name="Picture 4">
            <a:extLst>
              <a:ext uri="{FF2B5EF4-FFF2-40B4-BE49-F238E27FC236}">
                <a16:creationId xmlns:a16="http://schemas.microsoft.com/office/drawing/2014/main" id="{A7D21AF1-FDAA-4D84-835A-18977886F7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1090" y="2220750"/>
            <a:ext cx="7138296" cy="3593028"/>
          </a:xfrm>
          <a:prstGeom prst="rect">
            <a:avLst/>
          </a:prstGeom>
          <a:effectLst>
            <a:softEdge rad="254000"/>
          </a:effectLst>
        </p:spPr>
      </p:pic>
    </p:spTree>
    <p:extLst>
      <p:ext uri="{BB962C8B-B14F-4D97-AF65-F5344CB8AC3E}">
        <p14:creationId xmlns:p14="http://schemas.microsoft.com/office/powerpoint/2010/main" val="1914610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D0AC7DF-1E91-4217-9161-AFE824314B78}"/>
              </a:ext>
            </a:extLst>
          </p:cNvPr>
          <p:cNvSpPr txBox="1"/>
          <p:nvPr/>
        </p:nvSpPr>
        <p:spPr>
          <a:xfrm>
            <a:off x="335760" y="1171787"/>
            <a:ext cx="8449253" cy="5019786"/>
          </a:xfrm>
          <a:prstGeom prst="rect">
            <a:avLst/>
          </a:prstGeom>
          <a:noFill/>
        </p:spPr>
        <p:txBody>
          <a:bodyPr wrap="square" lIns="0" tIns="0" rIns="0" bIns="0" rtlCol="0">
            <a:noAutofit/>
          </a:bodyPr>
          <a:lstStyle/>
          <a:p>
            <a:pPr algn="ctr"/>
            <a:r>
              <a:rPr lang="en-US" sz="2000" b="1" dirty="0">
                <a:latin typeface="Calibri" panose="020F0502020204030204" pitchFamily="34" charset="0"/>
              </a:rPr>
              <a:t>Around 2005</a:t>
            </a:r>
          </a:p>
          <a:p>
            <a:pPr algn="ctr"/>
            <a:r>
              <a:rPr lang="en-US" sz="2000" dirty="0">
                <a:latin typeface="Calibri" panose="020F0502020204030204" pitchFamily="34" charset="0"/>
              </a:rPr>
              <a:t>“Before you third party vendors connect to our network, our IT department will scan your notebook and make sure a valid antivirus software is installed.”</a:t>
            </a:r>
            <a:endParaRPr lang="en-US" dirty="0">
              <a:latin typeface="Calibri" panose="020F0502020204030204" pitchFamily="34" charset="0"/>
            </a:endParaRPr>
          </a:p>
        </p:txBody>
      </p:sp>
      <p:sp>
        <p:nvSpPr>
          <p:cNvPr id="2" name="Slide Number Placeholder 1">
            <a:extLst>
              <a:ext uri="{FF2B5EF4-FFF2-40B4-BE49-F238E27FC236}">
                <a16:creationId xmlns:a16="http://schemas.microsoft.com/office/drawing/2014/main" id="{7867A870-1AF0-47F7-80D0-5F95DCBDCF77}"/>
              </a:ext>
            </a:extLst>
          </p:cNvPr>
          <p:cNvSpPr>
            <a:spLocks noGrp="1"/>
          </p:cNvSpPr>
          <p:nvPr>
            <p:ph type="sldNum" sz="quarter" idx="4"/>
          </p:nvPr>
        </p:nvSpPr>
        <p:spPr/>
        <p:txBody>
          <a:bodyPr/>
          <a:lstStyle/>
          <a:p>
            <a:fld id="{EEDD5076-8A53-4A01-88FC-1E6D2F31BA40}" type="slidenum">
              <a:rPr lang="en-GB" smtClean="0">
                <a:solidFill>
                  <a:srgbClr val="6C6C6C"/>
                </a:solidFill>
              </a:rPr>
              <a:pPr/>
              <a:t>10</a:t>
            </a:fld>
            <a:endParaRPr lang="en-GB" dirty="0">
              <a:solidFill>
                <a:srgbClr val="6C6C6C"/>
              </a:solidFill>
            </a:endParaRPr>
          </a:p>
        </p:txBody>
      </p:sp>
      <p:sp>
        <p:nvSpPr>
          <p:cNvPr id="3" name="Title 2">
            <a:extLst>
              <a:ext uri="{FF2B5EF4-FFF2-40B4-BE49-F238E27FC236}">
                <a16:creationId xmlns:a16="http://schemas.microsoft.com/office/drawing/2014/main" id="{15A31F11-92DC-4C5F-8D54-B3213EF745DC}"/>
              </a:ext>
            </a:extLst>
          </p:cNvPr>
          <p:cNvSpPr>
            <a:spLocks noGrp="1"/>
          </p:cNvSpPr>
          <p:nvPr>
            <p:ph type="title"/>
          </p:nvPr>
        </p:nvSpPr>
        <p:spPr>
          <a:xfrm>
            <a:off x="335760" y="604837"/>
            <a:ext cx="7886020" cy="377296"/>
          </a:xfrm>
        </p:spPr>
        <p:txBody>
          <a:bodyPr/>
          <a:lstStyle/>
          <a:p>
            <a:r>
              <a:rPr lang="en-US" sz="2000" dirty="0"/>
              <a:t>Cybersecurity in the Supply Chain</a:t>
            </a:r>
          </a:p>
        </p:txBody>
      </p:sp>
      <p:pic>
        <p:nvPicPr>
          <p:cNvPr id="17" name="Picture 16">
            <a:extLst>
              <a:ext uri="{FF2B5EF4-FFF2-40B4-BE49-F238E27FC236}">
                <a16:creationId xmlns:a16="http://schemas.microsoft.com/office/drawing/2014/main" id="{DCAA6FFB-FBD7-46F3-AFC0-F9BD87DFDD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1139" y="3079537"/>
            <a:ext cx="3567101" cy="1521883"/>
          </a:xfrm>
          <a:prstGeom prst="rect">
            <a:avLst/>
          </a:prstGeom>
          <a:effectLst>
            <a:softEdge rad="330200"/>
          </a:effectLst>
          <a:scene3d>
            <a:camera prst="orthographicFront">
              <a:rot lat="0" lon="0" rev="0"/>
            </a:camera>
            <a:lightRig rig="threePt" dir="t"/>
          </a:scene3d>
          <a:sp3d z="152400"/>
        </p:spPr>
      </p:pic>
      <p:pic>
        <p:nvPicPr>
          <p:cNvPr id="6" name="Picture 5">
            <a:extLst>
              <a:ext uri="{FF2B5EF4-FFF2-40B4-BE49-F238E27FC236}">
                <a16:creationId xmlns:a16="http://schemas.microsoft.com/office/drawing/2014/main" id="{C55298C2-0520-47BB-A1C1-93446D0469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7350" y="2318279"/>
            <a:ext cx="2362200" cy="1933575"/>
          </a:xfrm>
          <a:prstGeom prst="rect">
            <a:avLst/>
          </a:prstGeom>
          <a:effectLst>
            <a:softEdge rad="139700"/>
          </a:effectLst>
        </p:spPr>
      </p:pic>
      <p:sp>
        <p:nvSpPr>
          <p:cNvPr id="8" name="TextBox 7">
            <a:extLst>
              <a:ext uri="{FF2B5EF4-FFF2-40B4-BE49-F238E27FC236}">
                <a16:creationId xmlns:a16="http://schemas.microsoft.com/office/drawing/2014/main" id="{7A91DC71-BB63-4D02-BAD4-79FB7892661B}"/>
              </a:ext>
            </a:extLst>
          </p:cNvPr>
          <p:cNvSpPr txBox="1"/>
          <p:nvPr/>
        </p:nvSpPr>
        <p:spPr>
          <a:xfrm>
            <a:off x="1109134" y="4285716"/>
            <a:ext cx="3567101" cy="673313"/>
          </a:xfrm>
          <a:prstGeom prst="rect">
            <a:avLst/>
          </a:prstGeom>
          <a:noFill/>
        </p:spPr>
        <p:txBody>
          <a:bodyPr wrap="square" lIns="0" tIns="0" rIns="0" bIns="0" rtlCol="0">
            <a:noAutofit/>
          </a:bodyPr>
          <a:lstStyle/>
          <a:p>
            <a:pPr algn="ctr">
              <a:spcBef>
                <a:spcPts val="2000"/>
              </a:spcBef>
              <a:buClr>
                <a:srgbClr val="D40030"/>
              </a:buClr>
            </a:pPr>
            <a:r>
              <a:rPr lang="en-US" sz="1400" dirty="0">
                <a:solidFill>
                  <a:prstClr val="black"/>
                </a:solidFill>
                <a:latin typeface="Verdana" pitchFamily="34" charset="0"/>
              </a:rPr>
              <a:t>… and I still want the card </a:t>
            </a:r>
            <a:br>
              <a:rPr lang="en-US" sz="1400" dirty="0">
                <a:solidFill>
                  <a:prstClr val="black"/>
                </a:solidFill>
                <a:latin typeface="Verdana" pitchFamily="34" charset="0"/>
              </a:rPr>
            </a:br>
            <a:r>
              <a:rPr lang="en-US" sz="1400" dirty="0">
                <a:solidFill>
                  <a:prstClr val="black"/>
                </a:solidFill>
                <a:latin typeface="Verdana" pitchFamily="34" charset="0"/>
              </a:rPr>
              <a:t>‘</a:t>
            </a:r>
            <a:r>
              <a:rPr lang="en-US" sz="1400" i="1" dirty="0">
                <a:solidFill>
                  <a:prstClr val="black"/>
                </a:solidFill>
                <a:latin typeface="Verdana" pitchFamily="34" charset="0"/>
              </a:rPr>
              <a:t>Happy Holidays, we donated…’</a:t>
            </a:r>
            <a:endParaRPr lang="en-US" sz="1400" dirty="0">
              <a:solidFill>
                <a:prstClr val="black"/>
              </a:solidFill>
              <a:latin typeface="Verdana" pitchFamily="34" charset="0"/>
            </a:endParaRPr>
          </a:p>
        </p:txBody>
      </p:sp>
    </p:spTree>
    <p:extLst>
      <p:ext uri="{BB962C8B-B14F-4D97-AF65-F5344CB8AC3E}">
        <p14:creationId xmlns:p14="http://schemas.microsoft.com/office/powerpoint/2010/main" val="4069004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D0AC7DF-1E91-4217-9161-AFE824314B78}"/>
              </a:ext>
            </a:extLst>
          </p:cNvPr>
          <p:cNvSpPr txBox="1"/>
          <p:nvPr/>
        </p:nvSpPr>
        <p:spPr>
          <a:xfrm>
            <a:off x="335760" y="1171787"/>
            <a:ext cx="8449253" cy="5019786"/>
          </a:xfrm>
          <a:prstGeom prst="rect">
            <a:avLst/>
          </a:prstGeom>
          <a:noFill/>
        </p:spPr>
        <p:txBody>
          <a:bodyPr wrap="square" lIns="0" tIns="0" rIns="0" bIns="0" rtlCol="0">
            <a:noAutofit/>
          </a:bodyPr>
          <a:lstStyle/>
          <a:p>
            <a:pPr algn="ctr"/>
            <a:r>
              <a:rPr lang="en-US" sz="2000" b="1" dirty="0">
                <a:latin typeface="Calibri" panose="020F0502020204030204" pitchFamily="34" charset="0"/>
              </a:rPr>
              <a:t>Around 2010</a:t>
            </a:r>
          </a:p>
          <a:p>
            <a:pPr algn="ctr"/>
            <a:r>
              <a:rPr lang="en-US" sz="2000" dirty="0">
                <a:latin typeface="Calibri" panose="020F0502020204030204" pitchFamily="34" charset="0"/>
              </a:rPr>
              <a:t>“You will monitor how we use your products and automatically restock in our warehouse when needed. Yes, of course you can connect to our ERP / WMS solution.”</a:t>
            </a:r>
            <a:endParaRPr lang="en-US" dirty="0">
              <a:latin typeface="Calibri" panose="020F0502020204030204" pitchFamily="34" charset="0"/>
            </a:endParaRPr>
          </a:p>
        </p:txBody>
      </p:sp>
      <p:sp>
        <p:nvSpPr>
          <p:cNvPr id="2" name="Slide Number Placeholder 1">
            <a:extLst>
              <a:ext uri="{FF2B5EF4-FFF2-40B4-BE49-F238E27FC236}">
                <a16:creationId xmlns:a16="http://schemas.microsoft.com/office/drawing/2014/main" id="{7867A870-1AF0-47F7-80D0-5F95DCBDCF77}"/>
              </a:ext>
            </a:extLst>
          </p:cNvPr>
          <p:cNvSpPr>
            <a:spLocks noGrp="1"/>
          </p:cNvSpPr>
          <p:nvPr>
            <p:ph type="sldNum" sz="quarter" idx="4"/>
          </p:nvPr>
        </p:nvSpPr>
        <p:spPr/>
        <p:txBody>
          <a:bodyPr/>
          <a:lstStyle/>
          <a:p>
            <a:fld id="{EEDD5076-8A53-4A01-88FC-1E6D2F31BA40}" type="slidenum">
              <a:rPr lang="en-GB" smtClean="0">
                <a:solidFill>
                  <a:srgbClr val="6C6C6C"/>
                </a:solidFill>
              </a:rPr>
              <a:pPr/>
              <a:t>11</a:t>
            </a:fld>
            <a:endParaRPr lang="en-GB" dirty="0">
              <a:solidFill>
                <a:srgbClr val="6C6C6C"/>
              </a:solidFill>
            </a:endParaRPr>
          </a:p>
        </p:txBody>
      </p:sp>
      <p:sp>
        <p:nvSpPr>
          <p:cNvPr id="3" name="Title 2">
            <a:extLst>
              <a:ext uri="{FF2B5EF4-FFF2-40B4-BE49-F238E27FC236}">
                <a16:creationId xmlns:a16="http://schemas.microsoft.com/office/drawing/2014/main" id="{15A31F11-92DC-4C5F-8D54-B3213EF745DC}"/>
              </a:ext>
            </a:extLst>
          </p:cNvPr>
          <p:cNvSpPr>
            <a:spLocks noGrp="1"/>
          </p:cNvSpPr>
          <p:nvPr>
            <p:ph type="title"/>
          </p:nvPr>
        </p:nvSpPr>
        <p:spPr>
          <a:xfrm>
            <a:off x="335760" y="604837"/>
            <a:ext cx="7886020" cy="377296"/>
          </a:xfrm>
        </p:spPr>
        <p:txBody>
          <a:bodyPr/>
          <a:lstStyle/>
          <a:p>
            <a:r>
              <a:rPr lang="en-US" sz="2000" dirty="0"/>
              <a:t>Cybersecurity in the Supply Chain</a:t>
            </a:r>
          </a:p>
        </p:txBody>
      </p:sp>
      <p:pic>
        <p:nvPicPr>
          <p:cNvPr id="6" name="Picture 5">
            <a:extLst>
              <a:ext uri="{FF2B5EF4-FFF2-40B4-BE49-F238E27FC236}">
                <a16:creationId xmlns:a16="http://schemas.microsoft.com/office/drawing/2014/main" id="{A4FA46CF-6B67-40B8-94E5-9401B162E3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1507" y="3062258"/>
            <a:ext cx="4460986" cy="2973110"/>
          </a:xfrm>
          <a:prstGeom prst="rect">
            <a:avLst/>
          </a:prstGeom>
          <a:effectLst>
            <a:softEdge rad="215900"/>
          </a:effectLst>
        </p:spPr>
      </p:pic>
    </p:spTree>
    <p:extLst>
      <p:ext uri="{BB962C8B-B14F-4D97-AF65-F5344CB8AC3E}">
        <p14:creationId xmlns:p14="http://schemas.microsoft.com/office/powerpoint/2010/main" val="2905219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D0AC7DF-1E91-4217-9161-AFE824314B78}"/>
              </a:ext>
            </a:extLst>
          </p:cNvPr>
          <p:cNvSpPr txBox="1"/>
          <p:nvPr/>
        </p:nvSpPr>
        <p:spPr>
          <a:xfrm>
            <a:off x="335760" y="1171787"/>
            <a:ext cx="8449253" cy="5019786"/>
          </a:xfrm>
          <a:prstGeom prst="rect">
            <a:avLst/>
          </a:prstGeom>
          <a:noFill/>
        </p:spPr>
        <p:txBody>
          <a:bodyPr wrap="square" lIns="0" tIns="0" rIns="0" bIns="0" rtlCol="0">
            <a:noAutofit/>
          </a:bodyPr>
          <a:lstStyle/>
          <a:p>
            <a:pPr algn="ctr"/>
            <a:r>
              <a:rPr lang="en-US" sz="2000" b="1" dirty="0">
                <a:latin typeface="Calibri" panose="020F0502020204030204" pitchFamily="34" charset="0"/>
              </a:rPr>
              <a:t>2013</a:t>
            </a:r>
          </a:p>
          <a:p>
            <a:pPr algn="ctr"/>
            <a:r>
              <a:rPr lang="en-US" sz="2000" dirty="0">
                <a:latin typeface="Calibri" panose="020F0502020204030204" pitchFamily="34" charset="0"/>
              </a:rPr>
              <a:t>“Oops, you guys did not secure your network and the bad guys broke into our system through the connection you use to monitor our product usage. We need to end this. Sign here that this will not happen again. Oh – and tell the Millions of our customers whose data got into the darknet that it was your fault.”</a:t>
            </a:r>
          </a:p>
          <a:p>
            <a:pPr algn="ctr"/>
            <a:endParaRPr lang="en-US" sz="2000" dirty="0">
              <a:latin typeface="Calibri" panose="020F0502020204030204" pitchFamily="34" charset="0"/>
            </a:endParaRPr>
          </a:p>
          <a:p>
            <a:pPr algn="ctr"/>
            <a:r>
              <a:rPr lang="en-US" sz="2000" dirty="0">
                <a:latin typeface="Calibri" panose="020F0502020204030204" pitchFamily="34" charset="0"/>
              </a:rPr>
              <a:t>“… and yes, don’t worry too much – just pay for the identity theft monitoring service and we both will be fine.”</a:t>
            </a:r>
            <a:endParaRPr lang="en-US" dirty="0">
              <a:latin typeface="Calibri" panose="020F0502020204030204" pitchFamily="34" charset="0"/>
            </a:endParaRPr>
          </a:p>
        </p:txBody>
      </p:sp>
      <p:sp>
        <p:nvSpPr>
          <p:cNvPr id="2" name="Slide Number Placeholder 1">
            <a:extLst>
              <a:ext uri="{FF2B5EF4-FFF2-40B4-BE49-F238E27FC236}">
                <a16:creationId xmlns:a16="http://schemas.microsoft.com/office/drawing/2014/main" id="{7867A870-1AF0-47F7-80D0-5F95DCBDCF77}"/>
              </a:ext>
            </a:extLst>
          </p:cNvPr>
          <p:cNvSpPr>
            <a:spLocks noGrp="1"/>
          </p:cNvSpPr>
          <p:nvPr>
            <p:ph type="sldNum" sz="quarter" idx="4"/>
          </p:nvPr>
        </p:nvSpPr>
        <p:spPr/>
        <p:txBody>
          <a:bodyPr/>
          <a:lstStyle/>
          <a:p>
            <a:fld id="{EEDD5076-8A53-4A01-88FC-1E6D2F31BA40}" type="slidenum">
              <a:rPr lang="en-GB" smtClean="0">
                <a:solidFill>
                  <a:srgbClr val="6C6C6C"/>
                </a:solidFill>
              </a:rPr>
              <a:pPr/>
              <a:t>12</a:t>
            </a:fld>
            <a:endParaRPr lang="en-GB" dirty="0">
              <a:solidFill>
                <a:srgbClr val="6C6C6C"/>
              </a:solidFill>
            </a:endParaRPr>
          </a:p>
        </p:txBody>
      </p:sp>
      <p:sp>
        <p:nvSpPr>
          <p:cNvPr id="3" name="Title 2">
            <a:extLst>
              <a:ext uri="{FF2B5EF4-FFF2-40B4-BE49-F238E27FC236}">
                <a16:creationId xmlns:a16="http://schemas.microsoft.com/office/drawing/2014/main" id="{15A31F11-92DC-4C5F-8D54-B3213EF745DC}"/>
              </a:ext>
            </a:extLst>
          </p:cNvPr>
          <p:cNvSpPr>
            <a:spLocks noGrp="1"/>
          </p:cNvSpPr>
          <p:nvPr>
            <p:ph type="title"/>
          </p:nvPr>
        </p:nvSpPr>
        <p:spPr>
          <a:xfrm>
            <a:off x="335760" y="604837"/>
            <a:ext cx="7886020" cy="377296"/>
          </a:xfrm>
        </p:spPr>
        <p:txBody>
          <a:bodyPr/>
          <a:lstStyle/>
          <a:p>
            <a:r>
              <a:rPr lang="en-US" sz="2000" dirty="0"/>
              <a:t>Cybersecurity in the Supply Chain</a:t>
            </a:r>
          </a:p>
        </p:txBody>
      </p:sp>
      <p:pic>
        <p:nvPicPr>
          <p:cNvPr id="6" name="Picture 5">
            <a:extLst>
              <a:ext uri="{FF2B5EF4-FFF2-40B4-BE49-F238E27FC236}">
                <a16:creationId xmlns:a16="http://schemas.microsoft.com/office/drawing/2014/main" id="{22B2FA10-48E7-477D-BFBB-ED4EE7D737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1675" y="3885938"/>
            <a:ext cx="3726538" cy="2093073"/>
          </a:xfrm>
          <a:prstGeom prst="rect">
            <a:avLst/>
          </a:prstGeom>
          <a:effectLst>
            <a:softEdge rad="228600"/>
          </a:effectLst>
        </p:spPr>
      </p:pic>
      <p:pic>
        <p:nvPicPr>
          <p:cNvPr id="7" name="Picture 6">
            <a:extLst>
              <a:ext uri="{FF2B5EF4-FFF2-40B4-BE49-F238E27FC236}">
                <a16:creationId xmlns:a16="http://schemas.microsoft.com/office/drawing/2014/main" id="{41F0F5EB-4A93-4BD8-A714-BD5F00B903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525" y="3883511"/>
            <a:ext cx="2794000" cy="2095500"/>
          </a:xfrm>
          <a:prstGeom prst="rect">
            <a:avLst/>
          </a:prstGeom>
          <a:effectLst>
            <a:softEdge rad="152400"/>
          </a:effectLst>
        </p:spPr>
      </p:pic>
    </p:spTree>
    <p:extLst>
      <p:ext uri="{BB962C8B-B14F-4D97-AF65-F5344CB8AC3E}">
        <p14:creationId xmlns:p14="http://schemas.microsoft.com/office/powerpoint/2010/main" val="1972023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D0AC7DF-1E91-4217-9161-AFE824314B78}"/>
              </a:ext>
            </a:extLst>
          </p:cNvPr>
          <p:cNvSpPr txBox="1"/>
          <p:nvPr/>
        </p:nvSpPr>
        <p:spPr>
          <a:xfrm>
            <a:off x="335760" y="1171787"/>
            <a:ext cx="8449253" cy="5019786"/>
          </a:xfrm>
          <a:prstGeom prst="rect">
            <a:avLst/>
          </a:prstGeom>
          <a:noFill/>
        </p:spPr>
        <p:txBody>
          <a:bodyPr wrap="square" lIns="0" tIns="0" rIns="0" bIns="0" rtlCol="0">
            <a:noAutofit/>
          </a:bodyPr>
          <a:lstStyle/>
          <a:p>
            <a:pPr algn="ctr"/>
            <a:endParaRPr lang="en-US" sz="1400" dirty="0">
              <a:latin typeface="Calibri" panose="020F0502020204030204" pitchFamily="34" charset="0"/>
            </a:endParaRPr>
          </a:p>
          <a:p>
            <a:pPr algn="ctr"/>
            <a:endParaRPr lang="en-US" sz="1400" dirty="0">
              <a:latin typeface="Calibri" panose="020F0502020204030204" pitchFamily="34" charset="0"/>
            </a:endParaRPr>
          </a:p>
          <a:p>
            <a:pPr algn="ctr"/>
            <a:endParaRPr lang="en-US" sz="1400" dirty="0">
              <a:latin typeface="Calibri" panose="020F0502020204030204" pitchFamily="34" charset="0"/>
            </a:endParaRPr>
          </a:p>
          <a:p>
            <a:pPr algn="ctr"/>
            <a:endParaRPr lang="en-US" sz="1400" dirty="0">
              <a:latin typeface="Calibri" panose="020F0502020204030204" pitchFamily="34" charset="0"/>
            </a:endParaRPr>
          </a:p>
          <a:p>
            <a:pPr algn="ctr"/>
            <a:endParaRPr lang="en-US" sz="1400" dirty="0">
              <a:latin typeface="Calibri" panose="020F0502020204030204" pitchFamily="34" charset="0"/>
            </a:endParaRPr>
          </a:p>
          <a:p>
            <a:pPr algn="ctr"/>
            <a:endParaRPr lang="en-US" sz="1400" dirty="0">
              <a:latin typeface="Calibri" panose="020F0502020204030204" pitchFamily="34" charset="0"/>
            </a:endParaRPr>
          </a:p>
          <a:p>
            <a:pPr algn="ctr"/>
            <a:endParaRPr lang="en-US" sz="1400" dirty="0">
              <a:latin typeface="Calibri" panose="020F0502020204030204" pitchFamily="34" charset="0"/>
            </a:endParaRPr>
          </a:p>
          <a:p>
            <a:pPr algn="ctr"/>
            <a:endParaRPr lang="en-US" sz="1400" dirty="0">
              <a:latin typeface="Calibri" panose="020F0502020204030204" pitchFamily="34" charset="0"/>
            </a:endParaRPr>
          </a:p>
          <a:p>
            <a:pPr algn="ctr"/>
            <a:endParaRPr lang="en-US" sz="1400" dirty="0">
              <a:latin typeface="Calibri" panose="020F0502020204030204" pitchFamily="34" charset="0"/>
            </a:endParaRPr>
          </a:p>
        </p:txBody>
      </p:sp>
      <p:sp>
        <p:nvSpPr>
          <p:cNvPr id="2" name="Slide Number Placeholder 1">
            <a:extLst>
              <a:ext uri="{FF2B5EF4-FFF2-40B4-BE49-F238E27FC236}">
                <a16:creationId xmlns:a16="http://schemas.microsoft.com/office/drawing/2014/main" id="{7867A870-1AF0-47F7-80D0-5F95DCBDCF77}"/>
              </a:ext>
            </a:extLst>
          </p:cNvPr>
          <p:cNvSpPr>
            <a:spLocks noGrp="1"/>
          </p:cNvSpPr>
          <p:nvPr>
            <p:ph type="sldNum" sz="quarter" idx="4"/>
          </p:nvPr>
        </p:nvSpPr>
        <p:spPr/>
        <p:txBody>
          <a:bodyPr/>
          <a:lstStyle/>
          <a:p>
            <a:fld id="{EEDD5076-8A53-4A01-88FC-1E6D2F31BA40}" type="slidenum">
              <a:rPr lang="en-GB" smtClean="0">
                <a:solidFill>
                  <a:srgbClr val="6C6C6C"/>
                </a:solidFill>
              </a:rPr>
              <a:pPr/>
              <a:t>13</a:t>
            </a:fld>
            <a:endParaRPr lang="en-GB" dirty="0">
              <a:solidFill>
                <a:srgbClr val="6C6C6C"/>
              </a:solidFill>
            </a:endParaRPr>
          </a:p>
        </p:txBody>
      </p:sp>
      <p:sp>
        <p:nvSpPr>
          <p:cNvPr id="3" name="Title 2">
            <a:extLst>
              <a:ext uri="{FF2B5EF4-FFF2-40B4-BE49-F238E27FC236}">
                <a16:creationId xmlns:a16="http://schemas.microsoft.com/office/drawing/2014/main" id="{15A31F11-92DC-4C5F-8D54-B3213EF745DC}"/>
              </a:ext>
            </a:extLst>
          </p:cNvPr>
          <p:cNvSpPr>
            <a:spLocks noGrp="1"/>
          </p:cNvSpPr>
          <p:nvPr>
            <p:ph type="title"/>
          </p:nvPr>
        </p:nvSpPr>
        <p:spPr>
          <a:xfrm>
            <a:off x="335760" y="604837"/>
            <a:ext cx="7886020" cy="377296"/>
          </a:xfrm>
        </p:spPr>
        <p:txBody>
          <a:bodyPr/>
          <a:lstStyle/>
          <a:p>
            <a:r>
              <a:rPr lang="en-US" sz="2000" dirty="0"/>
              <a:t>Cybersecurity in the Supply Chain</a:t>
            </a:r>
          </a:p>
        </p:txBody>
      </p:sp>
      <p:pic>
        <p:nvPicPr>
          <p:cNvPr id="8" name="Picture 7">
            <a:extLst>
              <a:ext uri="{FF2B5EF4-FFF2-40B4-BE49-F238E27FC236}">
                <a16:creationId xmlns:a16="http://schemas.microsoft.com/office/drawing/2014/main" id="{8D9DB97B-C684-4433-825A-A686362851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0437" y="1146731"/>
            <a:ext cx="1629171" cy="916409"/>
          </a:xfrm>
          <a:prstGeom prst="rect">
            <a:avLst/>
          </a:prstGeom>
          <a:effectLst>
            <a:softEdge rad="101600"/>
          </a:effectLst>
        </p:spPr>
      </p:pic>
      <p:pic>
        <p:nvPicPr>
          <p:cNvPr id="10" name="Picture 9">
            <a:extLst>
              <a:ext uri="{FF2B5EF4-FFF2-40B4-BE49-F238E27FC236}">
                <a16:creationId xmlns:a16="http://schemas.microsoft.com/office/drawing/2014/main" id="{DDC2ADDC-B2E8-4125-A1D1-A1D1A6F3B9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2551" y="1459548"/>
            <a:ext cx="830774" cy="1000705"/>
          </a:xfrm>
          <a:prstGeom prst="rect">
            <a:avLst/>
          </a:prstGeom>
          <a:effectLst>
            <a:softEdge rad="127000"/>
          </a:effectLst>
        </p:spPr>
      </p:pic>
      <p:pic>
        <p:nvPicPr>
          <p:cNvPr id="12" name="Picture 11">
            <a:extLst>
              <a:ext uri="{FF2B5EF4-FFF2-40B4-BE49-F238E27FC236}">
                <a16:creationId xmlns:a16="http://schemas.microsoft.com/office/drawing/2014/main" id="{E4FD14AC-98FF-4357-8A02-6298FD7F02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268" y="4246821"/>
            <a:ext cx="1472323" cy="484160"/>
          </a:xfrm>
          <a:prstGeom prst="rect">
            <a:avLst/>
          </a:prstGeom>
          <a:effectLst>
            <a:softEdge rad="63500"/>
          </a:effectLst>
        </p:spPr>
      </p:pic>
      <p:pic>
        <p:nvPicPr>
          <p:cNvPr id="6" name="Picture 5">
            <a:extLst>
              <a:ext uri="{FF2B5EF4-FFF2-40B4-BE49-F238E27FC236}">
                <a16:creationId xmlns:a16="http://schemas.microsoft.com/office/drawing/2014/main" id="{19C0E5E7-E75C-4F0D-9EDF-D0846D2E1A2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46118" y="1499306"/>
            <a:ext cx="1627996" cy="1036576"/>
          </a:xfrm>
          <a:prstGeom prst="rect">
            <a:avLst/>
          </a:prstGeom>
          <a:effectLst>
            <a:softEdge rad="165100"/>
          </a:effectLst>
        </p:spPr>
      </p:pic>
      <p:sp>
        <p:nvSpPr>
          <p:cNvPr id="9" name="TextBox 8">
            <a:extLst>
              <a:ext uri="{FF2B5EF4-FFF2-40B4-BE49-F238E27FC236}">
                <a16:creationId xmlns:a16="http://schemas.microsoft.com/office/drawing/2014/main" id="{4A6899B5-2E34-4313-844E-6CF15845C30F}"/>
              </a:ext>
            </a:extLst>
          </p:cNvPr>
          <p:cNvSpPr txBox="1"/>
          <p:nvPr/>
        </p:nvSpPr>
        <p:spPr>
          <a:xfrm>
            <a:off x="361950" y="2087661"/>
            <a:ext cx="1532466" cy="464662"/>
          </a:xfrm>
          <a:prstGeom prst="rect">
            <a:avLst/>
          </a:prstGeom>
          <a:noFill/>
        </p:spPr>
        <p:txBody>
          <a:bodyPr wrap="square" lIns="0" tIns="0" rIns="0" bIns="0" rtlCol="0">
            <a:noAutofit/>
          </a:bodyPr>
          <a:lstStyle/>
          <a:p>
            <a:pPr algn="ctr"/>
            <a:r>
              <a:rPr lang="en-US" sz="1400" dirty="0">
                <a:latin typeface="Calibri" panose="020F0502020204030204" pitchFamily="34" charset="0"/>
              </a:rPr>
              <a:t>2010 - </a:t>
            </a:r>
            <a:r>
              <a:rPr lang="en-US" sz="1400" b="1" dirty="0">
                <a:latin typeface="Calibri" panose="020F0502020204030204" pitchFamily="34" charset="0"/>
              </a:rPr>
              <a:t>Stuxnet</a:t>
            </a:r>
            <a:r>
              <a:rPr lang="en-US" sz="1400" dirty="0">
                <a:latin typeface="Calibri" panose="020F0502020204030204" pitchFamily="34" charset="0"/>
              </a:rPr>
              <a:t> (primarily Iranian uranium factories)</a:t>
            </a:r>
          </a:p>
          <a:p>
            <a:pPr algn="ctr"/>
            <a:endParaRPr lang="en-US" sz="1400" dirty="0">
              <a:latin typeface="Calibri" panose="020F0502020204030204" pitchFamily="34" charset="0"/>
            </a:endParaRPr>
          </a:p>
          <a:p>
            <a:pPr marL="180975" indent="-180975">
              <a:spcBef>
                <a:spcPts val="2000"/>
              </a:spcBef>
              <a:buClr>
                <a:srgbClr val="D40030"/>
              </a:buClr>
              <a:buFont typeface="Wingdings" pitchFamily="2" charset="2"/>
              <a:buChar char="§"/>
            </a:pPr>
            <a:endParaRPr lang="en-US" sz="1400" dirty="0" err="1">
              <a:solidFill>
                <a:prstClr val="black"/>
              </a:solidFill>
              <a:latin typeface="Verdana" pitchFamily="34" charset="0"/>
            </a:endParaRPr>
          </a:p>
        </p:txBody>
      </p:sp>
      <p:sp>
        <p:nvSpPr>
          <p:cNvPr id="11" name="TextBox 10">
            <a:extLst>
              <a:ext uri="{FF2B5EF4-FFF2-40B4-BE49-F238E27FC236}">
                <a16:creationId xmlns:a16="http://schemas.microsoft.com/office/drawing/2014/main" id="{6DBA4BCA-89A4-455D-9B98-48BBED6A1D43}"/>
              </a:ext>
            </a:extLst>
          </p:cNvPr>
          <p:cNvSpPr txBox="1"/>
          <p:nvPr/>
        </p:nvSpPr>
        <p:spPr>
          <a:xfrm>
            <a:off x="3767464" y="2512736"/>
            <a:ext cx="830774" cy="406400"/>
          </a:xfrm>
          <a:prstGeom prst="rect">
            <a:avLst/>
          </a:prstGeom>
          <a:noFill/>
        </p:spPr>
        <p:txBody>
          <a:bodyPr wrap="square" lIns="0" tIns="0" rIns="0" bIns="0" rtlCol="0">
            <a:noAutofit/>
          </a:bodyPr>
          <a:lstStyle/>
          <a:p>
            <a:pPr algn="ctr">
              <a:spcBef>
                <a:spcPts val="2000"/>
              </a:spcBef>
              <a:buClr>
                <a:srgbClr val="D40030"/>
              </a:buClr>
            </a:pPr>
            <a:r>
              <a:rPr lang="en-US" sz="1400" dirty="0">
                <a:latin typeface="Calibri" panose="020F0502020204030204" pitchFamily="34" charset="0"/>
              </a:rPr>
              <a:t>2013 – </a:t>
            </a:r>
            <a:r>
              <a:rPr lang="en-US" sz="1400" b="1" dirty="0">
                <a:latin typeface="Calibri" panose="020F0502020204030204" pitchFamily="34" charset="0"/>
              </a:rPr>
              <a:t>Edward Snowden</a:t>
            </a:r>
          </a:p>
          <a:p>
            <a:pPr algn="ctr">
              <a:spcBef>
                <a:spcPts val="2000"/>
              </a:spcBef>
              <a:buClr>
                <a:srgbClr val="D40030"/>
              </a:buClr>
            </a:pPr>
            <a:endParaRPr lang="en-US" sz="1400" dirty="0" err="1">
              <a:solidFill>
                <a:prstClr val="black"/>
              </a:solidFill>
              <a:latin typeface="Verdana" pitchFamily="34" charset="0"/>
            </a:endParaRPr>
          </a:p>
        </p:txBody>
      </p:sp>
      <p:pic>
        <p:nvPicPr>
          <p:cNvPr id="14" name="Picture 13">
            <a:extLst>
              <a:ext uri="{FF2B5EF4-FFF2-40B4-BE49-F238E27FC236}">
                <a16:creationId xmlns:a16="http://schemas.microsoft.com/office/drawing/2014/main" id="{55A87CE3-D607-4E50-8FC3-CCBC0C26077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66739" y="2424070"/>
            <a:ext cx="830774" cy="1103438"/>
          </a:xfrm>
          <a:prstGeom prst="rect">
            <a:avLst/>
          </a:prstGeom>
        </p:spPr>
      </p:pic>
      <p:sp>
        <p:nvSpPr>
          <p:cNvPr id="15" name="TextBox 14">
            <a:extLst>
              <a:ext uri="{FF2B5EF4-FFF2-40B4-BE49-F238E27FC236}">
                <a16:creationId xmlns:a16="http://schemas.microsoft.com/office/drawing/2014/main" id="{E1B02D1D-2AA5-414B-A7D2-EDD7C0B7F0E8}"/>
              </a:ext>
            </a:extLst>
          </p:cNvPr>
          <p:cNvSpPr txBox="1"/>
          <p:nvPr/>
        </p:nvSpPr>
        <p:spPr>
          <a:xfrm>
            <a:off x="2107174" y="3513615"/>
            <a:ext cx="1165526" cy="372533"/>
          </a:xfrm>
          <a:prstGeom prst="rect">
            <a:avLst/>
          </a:prstGeom>
          <a:noFill/>
        </p:spPr>
        <p:txBody>
          <a:bodyPr wrap="square" lIns="0" tIns="0" rIns="0" bIns="0" rtlCol="0">
            <a:noAutofit/>
          </a:bodyPr>
          <a:lstStyle/>
          <a:p>
            <a:pPr>
              <a:spcBef>
                <a:spcPts val="2000"/>
              </a:spcBef>
              <a:buClr>
                <a:srgbClr val="D40030"/>
              </a:buClr>
            </a:pPr>
            <a:r>
              <a:rPr lang="en-US" sz="1400" dirty="0">
                <a:latin typeface="Calibri" panose="020F0502020204030204" pitchFamily="34" charset="0"/>
              </a:rPr>
              <a:t>2013 – </a:t>
            </a:r>
            <a:r>
              <a:rPr lang="en-US" sz="1400" b="1" dirty="0">
                <a:latin typeface="Calibri" panose="020F0502020204030204" pitchFamily="34" charset="0"/>
              </a:rPr>
              <a:t>Target</a:t>
            </a:r>
          </a:p>
          <a:p>
            <a:pPr>
              <a:spcBef>
                <a:spcPts val="2000"/>
              </a:spcBef>
              <a:buClr>
                <a:srgbClr val="D40030"/>
              </a:buClr>
            </a:pPr>
            <a:endParaRPr lang="en-US" sz="1400" dirty="0" err="1">
              <a:solidFill>
                <a:prstClr val="black"/>
              </a:solidFill>
              <a:latin typeface="Verdana" pitchFamily="34" charset="0"/>
            </a:endParaRPr>
          </a:p>
        </p:txBody>
      </p:sp>
      <p:sp>
        <p:nvSpPr>
          <p:cNvPr id="16" name="TextBox 15">
            <a:extLst>
              <a:ext uri="{FF2B5EF4-FFF2-40B4-BE49-F238E27FC236}">
                <a16:creationId xmlns:a16="http://schemas.microsoft.com/office/drawing/2014/main" id="{F9102DC4-51BB-4328-9237-ECF599E9DD4D}"/>
              </a:ext>
            </a:extLst>
          </p:cNvPr>
          <p:cNvSpPr txBox="1"/>
          <p:nvPr/>
        </p:nvSpPr>
        <p:spPr>
          <a:xfrm>
            <a:off x="298920" y="4730981"/>
            <a:ext cx="2109018" cy="268763"/>
          </a:xfrm>
          <a:prstGeom prst="rect">
            <a:avLst/>
          </a:prstGeom>
          <a:noFill/>
        </p:spPr>
        <p:txBody>
          <a:bodyPr wrap="square" lIns="0" tIns="0" rIns="0" bIns="0" rtlCol="0">
            <a:noAutofit/>
          </a:bodyPr>
          <a:lstStyle/>
          <a:p>
            <a:pPr algn="ctr">
              <a:spcBef>
                <a:spcPts val="2000"/>
              </a:spcBef>
              <a:buClr>
                <a:srgbClr val="D40030"/>
              </a:buClr>
            </a:pPr>
            <a:r>
              <a:rPr lang="en-US" sz="1400" dirty="0">
                <a:latin typeface="Calibri" panose="020F0502020204030204" pitchFamily="34" charset="0"/>
              </a:rPr>
              <a:t>2014 - </a:t>
            </a:r>
            <a:r>
              <a:rPr lang="en-US" sz="1400" b="1" dirty="0" err="1">
                <a:latin typeface="Calibri" panose="020F0502020204030204" pitchFamily="34" charset="0"/>
              </a:rPr>
              <a:t>GreenDispense</a:t>
            </a:r>
            <a:r>
              <a:rPr lang="en-US" sz="1400" dirty="0">
                <a:latin typeface="Calibri" panose="020F0502020204030204" pitchFamily="34" charset="0"/>
              </a:rPr>
              <a:t> (European ATMs)</a:t>
            </a:r>
          </a:p>
          <a:p>
            <a:pPr algn="ctr">
              <a:spcBef>
                <a:spcPts val="2000"/>
              </a:spcBef>
              <a:buClr>
                <a:srgbClr val="D40030"/>
              </a:buClr>
            </a:pPr>
            <a:endParaRPr lang="en-US" sz="1400" dirty="0" err="1">
              <a:solidFill>
                <a:prstClr val="black"/>
              </a:solidFill>
              <a:latin typeface="Verdana" pitchFamily="34" charset="0"/>
            </a:endParaRPr>
          </a:p>
        </p:txBody>
      </p:sp>
      <p:sp>
        <p:nvSpPr>
          <p:cNvPr id="17" name="TextBox 16">
            <a:extLst>
              <a:ext uri="{FF2B5EF4-FFF2-40B4-BE49-F238E27FC236}">
                <a16:creationId xmlns:a16="http://schemas.microsoft.com/office/drawing/2014/main" id="{3E004055-EC0E-4110-9E05-863749B4FC8E}"/>
              </a:ext>
            </a:extLst>
          </p:cNvPr>
          <p:cNvSpPr txBox="1"/>
          <p:nvPr/>
        </p:nvSpPr>
        <p:spPr>
          <a:xfrm>
            <a:off x="7202148" y="2483250"/>
            <a:ext cx="1507289" cy="372533"/>
          </a:xfrm>
          <a:prstGeom prst="rect">
            <a:avLst/>
          </a:prstGeom>
          <a:noFill/>
        </p:spPr>
        <p:txBody>
          <a:bodyPr wrap="square" lIns="0" tIns="0" rIns="0" bIns="0" rtlCol="0">
            <a:noAutofit/>
          </a:bodyPr>
          <a:lstStyle/>
          <a:p>
            <a:pPr>
              <a:spcBef>
                <a:spcPts val="2000"/>
              </a:spcBef>
              <a:buClr>
                <a:srgbClr val="D40030"/>
              </a:buClr>
            </a:pPr>
            <a:r>
              <a:rPr lang="en-US" sz="1400" dirty="0">
                <a:latin typeface="Calibri" panose="020F0502020204030204" pitchFamily="34" charset="0"/>
              </a:rPr>
              <a:t>2014 - </a:t>
            </a:r>
            <a:r>
              <a:rPr lang="en-US" sz="1400" b="1" dirty="0" err="1">
                <a:latin typeface="Calibri" panose="020F0502020204030204" pitchFamily="34" charset="0"/>
              </a:rPr>
              <a:t>Homedepot</a:t>
            </a:r>
            <a:endParaRPr lang="en-US" sz="1400" b="1" dirty="0">
              <a:latin typeface="Calibri" panose="020F0502020204030204" pitchFamily="34" charset="0"/>
            </a:endParaRPr>
          </a:p>
          <a:p>
            <a:pPr>
              <a:spcBef>
                <a:spcPts val="2000"/>
              </a:spcBef>
              <a:buClr>
                <a:srgbClr val="D40030"/>
              </a:buClr>
            </a:pPr>
            <a:endParaRPr lang="en-US" sz="1400" dirty="0" err="1">
              <a:solidFill>
                <a:prstClr val="black"/>
              </a:solidFill>
              <a:latin typeface="Verdana" pitchFamily="34" charset="0"/>
            </a:endParaRPr>
          </a:p>
        </p:txBody>
      </p:sp>
      <p:sp>
        <p:nvSpPr>
          <p:cNvPr id="18" name="TextBox 17">
            <a:extLst>
              <a:ext uri="{FF2B5EF4-FFF2-40B4-BE49-F238E27FC236}">
                <a16:creationId xmlns:a16="http://schemas.microsoft.com/office/drawing/2014/main" id="{D1666286-8317-4234-A39D-AE8C0EF7CE6E}"/>
              </a:ext>
            </a:extLst>
          </p:cNvPr>
          <p:cNvSpPr txBox="1"/>
          <p:nvPr/>
        </p:nvSpPr>
        <p:spPr>
          <a:xfrm>
            <a:off x="5349817" y="3203892"/>
            <a:ext cx="1507289" cy="372533"/>
          </a:xfrm>
          <a:prstGeom prst="rect">
            <a:avLst/>
          </a:prstGeom>
          <a:noFill/>
        </p:spPr>
        <p:txBody>
          <a:bodyPr wrap="square" lIns="0" tIns="0" rIns="0" bIns="0" rtlCol="0">
            <a:noAutofit/>
          </a:bodyPr>
          <a:lstStyle/>
          <a:p>
            <a:pPr>
              <a:spcBef>
                <a:spcPts val="2000"/>
              </a:spcBef>
              <a:buClr>
                <a:srgbClr val="D40030"/>
              </a:buClr>
            </a:pPr>
            <a:r>
              <a:rPr lang="en-US" sz="1400" dirty="0">
                <a:latin typeface="Calibri" panose="020F0502020204030204" pitchFamily="34" charset="0"/>
              </a:rPr>
              <a:t>2014 - </a:t>
            </a:r>
            <a:r>
              <a:rPr lang="en-US" sz="1400" b="1" dirty="0">
                <a:latin typeface="Calibri" panose="020F0502020204030204" pitchFamily="34" charset="0"/>
              </a:rPr>
              <a:t>Lowes</a:t>
            </a:r>
          </a:p>
          <a:p>
            <a:pPr>
              <a:spcBef>
                <a:spcPts val="2000"/>
              </a:spcBef>
              <a:buClr>
                <a:srgbClr val="D40030"/>
              </a:buClr>
            </a:pPr>
            <a:endParaRPr lang="en-US" sz="1400" dirty="0" err="1">
              <a:solidFill>
                <a:prstClr val="black"/>
              </a:solidFill>
              <a:latin typeface="Verdana" pitchFamily="34" charset="0"/>
            </a:endParaRPr>
          </a:p>
        </p:txBody>
      </p:sp>
      <p:pic>
        <p:nvPicPr>
          <p:cNvPr id="20" name="Picture 19">
            <a:extLst>
              <a:ext uri="{FF2B5EF4-FFF2-40B4-BE49-F238E27FC236}">
                <a16:creationId xmlns:a16="http://schemas.microsoft.com/office/drawing/2014/main" id="{AC316C83-DEBF-4CC5-8218-1519893C4A7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03144" y="2158052"/>
            <a:ext cx="1389224" cy="1036575"/>
          </a:xfrm>
          <a:prstGeom prst="rect">
            <a:avLst/>
          </a:prstGeom>
          <a:effectLst>
            <a:softEdge rad="127000"/>
          </a:effectLst>
        </p:spPr>
      </p:pic>
      <p:sp>
        <p:nvSpPr>
          <p:cNvPr id="21" name="TextBox 20">
            <a:extLst>
              <a:ext uri="{FF2B5EF4-FFF2-40B4-BE49-F238E27FC236}">
                <a16:creationId xmlns:a16="http://schemas.microsoft.com/office/drawing/2014/main" id="{CAB6B938-1F4B-47CE-9795-CE40DCA94518}"/>
              </a:ext>
            </a:extLst>
          </p:cNvPr>
          <p:cNvSpPr txBox="1"/>
          <p:nvPr/>
        </p:nvSpPr>
        <p:spPr>
          <a:xfrm>
            <a:off x="2604761" y="5466669"/>
            <a:ext cx="1296448" cy="372533"/>
          </a:xfrm>
          <a:prstGeom prst="rect">
            <a:avLst/>
          </a:prstGeom>
          <a:noFill/>
        </p:spPr>
        <p:txBody>
          <a:bodyPr wrap="square" lIns="0" tIns="0" rIns="0" bIns="0" rtlCol="0">
            <a:noAutofit/>
          </a:bodyPr>
          <a:lstStyle/>
          <a:p>
            <a:pPr>
              <a:spcBef>
                <a:spcPts val="2000"/>
              </a:spcBef>
              <a:buClr>
                <a:srgbClr val="D40030"/>
              </a:buClr>
            </a:pPr>
            <a:r>
              <a:rPr lang="en-US" sz="1400" dirty="0">
                <a:latin typeface="Calibri" panose="020F0502020204030204" pitchFamily="34" charset="0"/>
              </a:rPr>
              <a:t>2014 – </a:t>
            </a:r>
            <a:r>
              <a:rPr lang="en-US" sz="1400" b="1" dirty="0">
                <a:latin typeface="Calibri" panose="020F0502020204030204" pitchFamily="34" charset="0"/>
              </a:rPr>
              <a:t>Goodwill</a:t>
            </a:r>
          </a:p>
          <a:p>
            <a:pPr>
              <a:spcBef>
                <a:spcPts val="2000"/>
              </a:spcBef>
              <a:buClr>
                <a:srgbClr val="D40030"/>
              </a:buClr>
            </a:pPr>
            <a:endParaRPr lang="en-US" sz="1400" dirty="0" err="1">
              <a:solidFill>
                <a:prstClr val="black"/>
              </a:solidFill>
              <a:latin typeface="Verdana" pitchFamily="34" charset="0"/>
            </a:endParaRPr>
          </a:p>
        </p:txBody>
      </p:sp>
      <p:pic>
        <p:nvPicPr>
          <p:cNvPr id="23" name="Picture 22">
            <a:extLst>
              <a:ext uri="{FF2B5EF4-FFF2-40B4-BE49-F238E27FC236}">
                <a16:creationId xmlns:a16="http://schemas.microsoft.com/office/drawing/2014/main" id="{2C790826-362A-472E-A093-8346E5BA59B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02686" y="4488901"/>
            <a:ext cx="713807" cy="977768"/>
          </a:xfrm>
          <a:prstGeom prst="rect">
            <a:avLst/>
          </a:prstGeom>
        </p:spPr>
      </p:pic>
      <p:sp>
        <p:nvSpPr>
          <p:cNvPr id="24" name="TextBox 23">
            <a:extLst>
              <a:ext uri="{FF2B5EF4-FFF2-40B4-BE49-F238E27FC236}">
                <a16:creationId xmlns:a16="http://schemas.microsoft.com/office/drawing/2014/main" id="{458B2AA3-E95C-4499-B6A2-DBCF2175B2D2}"/>
              </a:ext>
            </a:extLst>
          </p:cNvPr>
          <p:cNvSpPr txBox="1"/>
          <p:nvPr/>
        </p:nvSpPr>
        <p:spPr>
          <a:xfrm>
            <a:off x="4311347" y="4699948"/>
            <a:ext cx="1296448" cy="372533"/>
          </a:xfrm>
          <a:prstGeom prst="rect">
            <a:avLst/>
          </a:prstGeom>
          <a:noFill/>
        </p:spPr>
        <p:txBody>
          <a:bodyPr wrap="square" lIns="0" tIns="0" rIns="0" bIns="0" rtlCol="0">
            <a:noAutofit/>
          </a:bodyPr>
          <a:lstStyle/>
          <a:p>
            <a:pPr>
              <a:spcBef>
                <a:spcPts val="2000"/>
              </a:spcBef>
              <a:buClr>
                <a:srgbClr val="D40030"/>
              </a:buClr>
            </a:pPr>
            <a:r>
              <a:rPr lang="en-US" sz="1400" dirty="0">
                <a:latin typeface="Calibri" panose="020F0502020204030204" pitchFamily="34" charset="0"/>
              </a:rPr>
              <a:t>2015 – </a:t>
            </a:r>
            <a:r>
              <a:rPr lang="en-US" sz="1400" b="1" dirty="0">
                <a:latin typeface="Calibri" panose="020F0502020204030204" pitchFamily="34" charset="0"/>
              </a:rPr>
              <a:t>AT&amp;T</a:t>
            </a:r>
          </a:p>
          <a:p>
            <a:pPr>
              <a:spcBef>
                <a:spcPts val="2000"/>
              </a:spcBef>
              <a:buClr>
                <a:srgbClr val="D40030"/>
              </a:buClr>
            </a:pPr>
            <a:endParaRPr lang="en-US" sz="1400" dirty="0" err="1">
              <a:solidFill>
                <a:prstClr val="black"/>
              </a:solidFill>
              <a:latin typeface="Verdana" pitchFamily="34" charset="0"/>
            </a:endParaRPr>
          </a:p>
        </p:txBody>
      </p:sp>
      <p:pic>
        <p:nvPicPr>
          <p:cNvPr id="26" name="Picture 25">
            <a:extLst>
              <a:ext uri="{FF2B5EF4-FFF2-40B4-BE49-F238E27FC236}">
                <a16:creationId xmlns:a16="http://schemas.microsoft.com/office/drawing/2014/main" id="{72F4EF20-DADA-4021-A8E6-C619E05DF23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61906" y="3992513"/>
            <a:ext cx="1429808" cy="588264"/>
          </a:xfrm>
          <a:prstGeom prst="rect">
            <a:avLst/>
          </a:prstGeom>
        </p:spPr>
      </p:pic>
      <p:sp>
        <p:nvSpPr>
          <p:cNvPr id="27" name="TextBox 26">
            <a:extLst>
              <a:ext uri="{FF2B5EF4-FFF2-40B4-BE49-F238E27FC236}">
                <a16:creationId xmlns:a16="http://schemas.microsoft.com/office/drawing/2014/main" id="{E27A6A20-6142-47C7-ABD0-8AD5FD014664}"/>
              </a:ext>
            </a:extLst>
          </p:cNvPr>
          <p:cNvSpPr txBox="1"/>
          <p:nvPr/>
        </p:nvSpPr>
        <p:spPr>
          <a:xfrm>
            <a:off x="5747076" y="5256453"/>
            <a:ext cx="1578740" cy="372533"/>
          </a:xfrm>
          <a:prstGeom prst="rect">
            <a:avLst/>
          </a:prstGeom>
          <a:noFill/>
        </p:spPr>
        <p:txBody>
          <a:bodyPr wrap="square" lIns="0" tIns="0" rIns="0" bIns="0" rtlCol="0">
            <a:noAutofit/>
          </a:bodyPr>
          <a:lstStyle/>
          <a:p>
            <a:pPr algn="ctr">
              <a:spcBef>
                <a:spcPts val="2000"/>
              </a:spcBef>
              <a:buClr>
                <a:srgbClr val="D40030"/>
              </a:buClr>
            </a:pPr>
            <a:r>
              <a:rPr lang="en-US" sz="1400" dirty="0">
                <a:latin typeface="Calibri" panose="020F0502020204030204" pitchFamily="34" charset="0"/>
              </a:rPr>
              <a:t>2015 – </a:t>
            </a:r>
            <a:r>
              <a:rPr lang="en-US" sz="1400" b="1" dirty="0">
                <a:latin typeface="Calibri" panose="020F0502020204030204" pitchFamily="34" charset="0"/>
              </a:rPr>
              <a:t>Jimmy John’s</a:t>
            </a:r>
          </a:p>
          <a:p>
            <a:pPr algn="ctr">
              <a:spcBef>
                <a:spcPts val="2000"/>
              </a:spcBef>
              <a:buClr>
                <a:srgbClr val="D40030"/>
              </a:buClr>
            </a:pPr>
            <a:endParaRPr lang="en-US" sz="1400" dirty="0" err="1">
              <a:solidFill>
                <a:prstClr val="black"/>
              </a:solidFill>
              <a:latin typeface="Verdana" pitchFamily="34" charset="0"/>
            </a:endParaRPr>
          </a:p>
        </p:txBody>
      </p:sp>
      <p:pic>
        <p:nvPicPr>
          <p:cNvPr id="29" name="Picture 28">
            <a:extLst>
              <a:ext uri="{FF2B5EF4-FFF2-40B4-BE49-F238E27FC236}">
                <a16:creationId xmlns:a16="http://schemas.microsoft.com/office/drawing/2014/main" id="{6382A5E3-6DA5-4BAB-B865-A4E42E1D89A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983419" y="4234052"/>
            <a:ext cx="993857" cy="993857"/>
          </a:xfrm>
          <a:prstGeom prst="rect">
            <a:avLst/>
          </a:prstGeom>
        </p:spPr>
      </p:pic>
      <p:sp>
        <p:nvSpPr>
          <p:cNvPr id="30" name="TextBox 29">
            <a:extLst>
              <a:ext uri="{FF2B5EF4-FFF2-40B4-BE49-F238E27FC236}">
                <a16:creationId xmlns:a16="http://schemas.microsoft.com/office/drawing/2014/main" id="{3345FA7D-A4D6-474E-9DAC-0951C96F5044}"/>
              </a:ext>
            </a:extLst>
          </p:cNvPr>
          <p:cNvSpPr txBox="1"/>
          <p:nvPr/>
        </p:nvSpPr>
        <p:spPr>
          <a:xfrm>
            <a:off x="7306467" y="4711525"/>
            <a:ext cx="1578740" cy="372533"/>
          </a:xfrm>
          <a:prstGeom prst="rect">
            <a:avLst/>
          </a:prstGeom>
          <a:noFill/>
        </p:spPr>
        <p:txBody>
          <a:bodyPr wrap="square" lIns="0" tIns="0" rIns="0" bIns="0" rtlCol="0">
            <a:noAutofit/>
          </a:bodyPr>
          <a:lstStyle/>
          <a:p>
            <a:pPr algn="ctr">
              <a:spcBef>
                <a:spcPts val="2000"/>
              </a:spcBef>
              <a:buClr>
                <a:srgbClr val="D40030"/>
              </a:buClr>
            </a:pPr>
            <a:r>
              <a:rPr lang="en-US" sz="1400" dirty="0">
                <a:latin typeface="Calibri" panose="020F0502020204030204" pitchFamily="34" charset="0"/>
              </a:rPr>
              <a:t>2015 – </a:t>
            </a:r>
            <a:r>
              <a:rPr lang="en-US" sz="1400" b="1" dirty="0">
                <a:latin typeface="Calibri" panose="020F0502020204030204" pitchFamily="34" charset="0"/>
              </a:rPr>
              <a:t>California State University</a:t>
            </a:r>
          </a:p>
          <a:p>
            <a:pPr algn="ctr">
              <a:spcBef>
                <a:spcPts val="2000"/>
              </a:spcBef>
              <a:buClr>
                <a:srgbClr val="D40030"/>
              </a:buClr>
            </a:pPr>
            <a:endParaRPr lang="en-US" sz="1400" dirty="0" err="1">
              <a:solidFill>
                <a:prstClr val="black"/>
              </a:solidFill>
              <a:latin typeface="Verdana" pitchFamily="34" charset="0"/>
            </a:endParaRPr>
          </a:p>
        </p:txBody>
      </p:sp>
      <p:pic>
        <p:nvPicPr>
          <p:cNvPr id="32" name="Picture 31">
            <a:extLst>
              <a:ext uri="{FF2B5EF4-FFF2-40B4-BE49-F238E27FC236}">
                <a16:creationId xmlns:a16="http://schemas.microsoft.com/office/drawing/2014/main" id="{EC684C28-7E3B-48AA-9227-B4BE9548FAF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40682" y="3649116"/>
            <a:ext cx="977768" cy="977768"/>
          </a:xfrm>
          <a:prstGeom prst="rect">
            <a:avLst/>
          </a:prstGeom>
        </p:spPr>
      </p:pic>
    </p:spTree>
    <p:extLst>
      <p:ext uri="{BB962C8B-B14F-4D97-AF65-F5344CB8AC3E}">
        <p14:creationId xmlns:p14="http://schemas.microsoft.com/office/powerpoint/2010/main" val="462940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D0AC7DF-1E91-4217-9161-AFE824314B78}"/>
              </a:ext>
            </a:extLst>
          </p:cNvPr>
          <p:cNvSpPr txBox="1"/>
          <p:nvPr/>
        </p:nvSpPr>
        <p:spPr>
          <a:xfrm>
            <a:off x="373520" y="1171787"/>
            <a:ext cx="8449253" cy="5019786"/>
          </a:xfrm>
          <a:prstGeom prst="rect">
            <a:avLst/>
          </a:prstGeom>
          <a:noFill/>
        </p:spPr>
        <p:txBody>
          <a:bodyPr wrap="square" lIns="0" tIns="0" rIns="0" bIns="0" rtlCol="0">
            <a:noAutofit/>
          </a:bodyPr>
          <a:lstStyle/>
          <a:p>
            <a:pPr algn="ctr"/>
            <a:r>
              <a:rPr lang="en-US" sz="2000" b="1" dirty="0">
                <a:latin typeface="Calibri" panose="020F0502020204030204" pitchFamily="34" charset="0"/>
              </a:rPr>
              <a:t>2018</a:t>
            </a:r>
          </a:p>
          <a:p>
            <a:pPr algn="ctr"/>
            <a:r>
              <a:rPr lang="en-US" sz="2000" dirty="0">
                <a:latin typeface="Calibri" panose="020F0502020204030204" pitchFamily="34" charset="0"/>
              </a:rPr>
              <a:t>Vendor Management – The Next Generation</a:t>
            </a:r>
          </a:p>
          <a:p>
            <a:pPr algn="ctr"/>
            <a:endParaRPr lang="en-US" sz="2000" dirty="0">
              <a:latin typeface="Calibri" panose="020F0502020204030204" pitchFamily="34" charset="0"/>
            </a:endParaRPr>
          </a:p>
          <a:p>
            <a:pPr marL="342900" indent="-342900">
              <a:buFont typeface="Wingdings" panose="05000000000000000000" pitchFamily="2" charset="2"/>
              <a:buChar char="Ø"/>
            </a:pPr>
            <a:r>
              <a:rPr lang="en-US" sz="2000" dirty="0">
                <a:latin typeface="Calibri" panose="020F0502020204030204" pitchFamily="34" charset="0"/>
              </a:rPr>
              <a:t>IT Security trickles down the supply chain</a:t>
            </a:r>
          </a:p>
          <a:p>
            <a:pPr marL="342900" indent="-342900">
              <a:buFont typeface="Wingdings" panose="05000000000000000000" pitchFamily="2" charset="2"/>
              <a:buChar char="Ø"/>
            </a:pPr>
            <a:endParaRPr lang="en-US" sz="2000" dirty="0">
              <a:latin typeface="Calibri" panose="020F0502020204030204" pitchFamily="34" charset="0"/>
            </a:endParaRPr>
          </a:p>
          <a:p>
            <a:pPr marL="342900" indent="-342900">
              <a:buFont typeface="Wingdings" panose="05000000000000000000" pitchFamily="2" charset="2"/>
              <a:buChar char="Ø"/>
            </a:pPr>
            <a:r>
              <a:rPr lang="en-US" sz="2000" dirty="0">
                <a:latin typeface="Calibri" panose="020F0502020204030204" pitchFamily="34" charset="0"/>
              </a:rPr>
              <a:t>Many compliance areas already require monitoring and ensuring vendor compliance like</a:t>
            </a:r>
          </a:p>
          <a:p>
            <a:pPr marL="342900" indent="-342900">
              <a:buFont typeface="Wingdings" panose="05000000000000000000" pitchFamily="2" charset="2"/>
              <a:buChar char="Ø"/>
            </a:pPr>
            <a:endParaRPr lang="en-US" sz="2000" dirty="0">
              <a:latin typeface="Calibri" panose="020F0502020204030204" pitchFamily="34" charset="0"/>
            </a:endParaRPr>
          </a:p>
          <a:p>
            <a:pPr marL="342900" indent="-342900">
              <a:buFont typeface="Wingdings" panose="05000000000000000000" pitchFamily="2" charset="2"/>
              <a:buChar char="Ø"/>
            </a:pPr>
            <a:endParaRPr lang="en-US" sz="2000" dirty="0">
              <a:latin typeface="Calibri" panose="020F0502020204030204" pitchFamily="34" charset="0"/>
            </a:endParaRPr>
          </a:p>
          <a:p>
            <a:pPr marL="342900" indent="-342900">
              <a:buFont typeface="Wingdings" panose="05000000000000000000" pitchFamily="2" charset="2"/>
              <a:buChar char="Ø"/>
            </a:pPr>
            <a:endParaRPr lang="en-US" sz="2000" dirty="0">
              <a:latin typeface="Calibri" panose="020F0502020204030204" pitchFamily="34" charset="0"/>
            </a:endParaRPr>
          </a:p>
          <a:p>
            <a:pPr marL="342900" indent="-342900">
              <a:buFont typeface="Wingdings" panose="05000000000000000000" pitchFamily="2" charset="2"/>
              <a:buChar char="Ø"/>
            </a:pPr>
            <a:endParaRPr lang="en-US" sz="2000" dirty="0">
              <a:latin typeface="Calibri" panose="020F0502020204030204" pitchFamily="34" charset="0"/>
            </a:endParaRPr>
          </a:p>
          <a:p>
            <a:pPr marL="342900" indent="-342900">
              <a:buFont typeface="Wingdings" panose="05000000000000000000" pitchFamily="2" charset="2"/>
              <a:buChar char="Ø"/>
            </a:pPr>
            <a:r>
              <a:rPr lang="en-US" sz="2000" dirty="0">
                <a:latin typeface="Calibri" panose="020F0502020204030204" pitchFamily="34" charset="0"/>
              </a:rPr>
              <a:t>In February 2018, the Department of Homeland Security launched a supply chain cybersecurity initiative</a:t>
            </a:r>
          </a:p>
        </p:txBody>
      </p:sp>
      <p:sp>
        <p:nvSpPr>
          <p:cNvPr id="2" name="Slide Number Placeholder 1">
            <a:extLst>
              <a:ext uri="{FF2B5EF4-FFF2-40B4-BE49-F238E27FC236}">
                <a16:creationId xmlns:a16="http://schemas.microsoft.com/office/drawing/2014/main" id="{7867A870-1AF0-47F7-80D0-5F95DCBDCF77}"/>
              </a:ext>
            </a:extLst>
          </p:cNvPr>
          <p:cNvSpPr>
            <a:spLocks noGrp="1"/>
          </p:cNvSpPr>
          <p:nvPr>
            <p:ph type="sldNum" sz="quarter" idx="4"/>
          </p:nvPr>
        </p:nvSpPr>
        <p:spPr/>
        <p:txBody>
          <a:bodyPr/>
          <a:lstStyle/>
          <a:p>
            <a:fld id="{EEDD5076-8A53-4A01-88FC-1E6D2F31BA40}" type="slidenum">
              <a:rPr lang="en-GB" smtClean="0">
                <a:solidFill>
                  <a:srgbClr val="6C6C6C"/>
                </a:solidFill>
              </a:rPr>
              <a:pPr/>
              <a:t>14</a:t>
            </a:fld>
            <a:endParaRPr lang="en-GB" dirty="0">
              <a:solidFill>
                <a:srgbClr val="6C6C6C"/>
              </a:solidFill>
            </a:endParaRPr>
          </a:p>
        </p:txBody>
      </p:sp>
      <p:sp>
        <p:nvSpPr>
          <p:cNvPr id="3" name="Title 2">
            <a:extLst>
              <a:ext uri="{FF2B5EF4-FFF2-40B4-BE49-F238E27FC236}">
                <a16:creationId xmlns:a16="http://schemas.microsoft.com/office/drawing/2014/main" id="{15A31F11-92DC-4C5F-8D54-B3213EF745DC}"/>
              </a:ext>
            </a:extLst>
          </p:cNvPr>
          <p:cNvSpPr>
            <a:spLocks noGrp="1"/>
          </p:cNvSpPr>
          <p:nvPr>
            <p:ph type="title"/>
          </p:nvPr>
        </p:nvSpPr>
        <p:spPr>
          <a:xfrm>
            <a:off x="335760" y="604837"/>
            <a:ext cx="7886020" cy="377296"/>
          </a:xfrm>
        </p:spPr>
        <p:txBody>
          <a:bodyPr/>
          <a:lstStyle/>
          <a:p>
            <a:r>
              <a:rPr lang="en-US" sz="2000" dirty="0"/>
              <a:t>Cybersecurity in the Supply Chain</a:t>
            </a:r>
          </a:p>
        </p:txBody>
      </p:sp>
      <p:graphicFrame>
        <p:nvGraphicFramePr>
          <p:cNvPr id="6" name="Table 5">
            <a:extLst>
              <a:ext uri="{FF2B5EF4-FFF2-40B4-BE49-F238E27FC236}">
                <a16:creationId xmlns:a16="http://schemas.microsoft.com/office/drawing/2014/main" id="{90C5A33F-2911-4FA0-AF6F-A9DAC24043B6}"/>
              </a:ext>
            </a:extLst>
          </p:cNvPr>
          <p:cNvGraphicFramePr>
            <a:graphicFrameLocks noGrp="1"/>
          </p:cNvGraphicFramePr>
          <p:nvPr>
            <p:extLst>
              <p:ext uri="{D42A27DB-BD31-4B8C-83A1-F6EECF244321}">
                <p14:modId xmlns:p14="http://schemas.microsoft.com/office/powerpoint/2010/main" val="2676314183"/>
              </p:ext>
            </p:extLst>
          </p:nvPr>
        </p:nvGraphicFramePr>
        <p:xfrm>
          <a:off x="1381760" y="3505675"/>
          <a:ext cx="7227148" cy="914400"/>
        </p:xfrm>
        <a:graphic>
          <a:graphicData uri="http://schemas.openxmlformats.org/drawingml/2006/table">
            <a:tbl>
              <a:tblPr>
                <a:tableStyleId>{5C22544A-7EE6-4342-B048-85BDC9FD1C3A}</a:tableStyleId>
              </a:tblPr>
              <a:tblGrid>
                <a:gridCol w="3613574">
                  <a:extLst>
                    <a:ext uri="{9D8B030D-6E8A-4147-A177-3AD203B41FA5}">
                      <a16:colId xmlns:a16="http://schemas.microsoft.com/office/drawing/2014/main" val="3131074434"/>
                    </a:ext>
                  </a:extLst>
                </a:gridCol>
                <a:gridCol w="3613574">
                  <a:extLst>
                    <a:ext uri="{9D8B030D-6E8A-4147-A177-3AD203B41FA5}">
                      <a16:colId xmlns:a16="http://schemas.microsoft.com/office/drawing/2014/main" val="4007666358"/>
                    </a:ext>
                  </a:extLst>
                </a:gridCol>
              </a:tblGrid>
              <a:tr h="370840">
                <a:tc>
                  <a:txBody>
                    <a:bodyPr/>
                    <a:lstStyle/>
                    <a:p>
                      <a:pPr marL="342900" indent="-342900">
                        <a:buFont typeface="Wingdings" panose="05000000000000000000" pitchFamily="2" charset="2"/>
                        <a:buChar char="Ø"/>
                      </a:pPr>
                      <a:r>
                        <a:rPr lang="en-US" sz="1800" dirty="0">
                          <a:solidFill>
                            <a:schemeClr val="tx1"/>
                          </a:solidFill>
                          <a:latin typeface="Calibri" panose="020F0502020204030204" pitchFamily="34" charset="0"/>
                        </a:rPr>
                        <a:t>SSAE 18 (1996)</a:t>
                      </a:r>
                    </a:p>
                    <a:p>
                      <a:pPr marL="342900" indent="-342900">
                        <a:buFont typeface="Wingdings" panose="05000000000000000000" pitchFamily="2" charset="2"/>
                        <a:buChar char="Ø"/>
                      </a:pPr>
                      <a:r>
                        <a:rPr lang="en-US" sz="1800" dirty="0">
                          <a:solidFill>
                            <a:schemeClr val="tx1"/>
                          </a:solidFill>
                          <a:latin typeface="Calibri" panose="020F0502020204030204" pitchFamily="34" charset="0"/>
                        </a:rPr>
                        <a:t>HIPAA (1996) /HITECH (2009)</a:t>
                      </a:r>
                    </a:p>
                    <a:p>
                      <a:pPr marL="342900" indent="-342900">
                        <a:buFont typeface="Wingdings" panose="05000000000000000000" pitchFamily="2" charset="2"/>
                        <a:buChar char="Ø"/>
                      </a:pPr>
                      <a:r>
                        <a:rPr lang="en-US" sz="1800" dirty="0">
                          <a:solidFill>
                            <a:schemeClr val="tx1"/>
                          </a:solidFill>
                          <a:latin typeface="Calibri" panose="020F0502020204030204" pitchFamily="34" charset="0"/>
                        </a:rPr>
                        <a:t>PCI-DSS (2004)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342900" indent="-342900">
                        <a:buFont typeface="Wingdings" panose="05000000000000000000" pitchFamily="2" charset="2"/>
                        <a:buChar char="Ø"/>
                      </a:pPr>
                      <a:r>
                        <a:rPr lang="en-US" sz="1800" dirty="0">
                          <a:solidFill>
                            <a:schemeClr val="tx1"/>
                          </a:solidFill>
                          <a:latin typeface="Calibri" panose="020F0502020204030204" pitchFamily="34" charset="0"/>
                        </a:rPr>
                        <a:t>ITAR (1976)</a:t>
                      </a:r>
                    </a:p>
                    <a:p>
                      <a:pPr marL="342900" indent="-342900">
                        <a:buFont typeface="Wingdings" panose="05000000000000000000" pitchFamily="2" charset="2"/>
                        <a:buChar char="Ø"/>
                      </a:pPr>
                      <a:r>
                        <a:rPr lang="en-US" sz="1800" kern="1200" dirty="0">
                          <a:solidFill>
                            <a:schemeClr val="tx1"/>
                          </a:solidFill>
                          <a:latin typeface="Calibri" panose="020F0502020204030204" pitchFamily="34" charset="0"/>
                          <a:ea typeface="+mn-ea"/>
                          <a:cs typeface="+mn-cs"/>
                        </a:rPr>
                        <a:t>FDA (Title 21 CFR Part 11 – 2007)</a:t>
                      </a:r>
                    </a:p>
                    <a:p>
                      <a:pPr marL="342900" indent="-342900">
                        <a:buFont typeface="Wingdings" panose="05000000000000000000" pitchFamily="2" charset="2"/>
                        <a:buChar char="Ø"/>
                      </a:pPr>
                      <a:r>
                        <a:rPr lang="en-US" sz="1800" dirty="0">
                          <a:solidFill>
                            <a:schemeClr val="tx1"/>
                          </a:solidFill>
                          <a:latin typeface="Calibri" panose="020F0502020204030204" pitchFamily="34" charset="0"/>
                        </a:rPr>
                        <a:t>NIST 800-171 …. and others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02831959"/>
                  </a:ext>
                </a:extLst>
              </a:tr>
            </a:tbl>
          </a:graphicData>
        </a:graphic>
      </p:graphicFrame>
      <p:pic>
        <p:nvPicPr>
          <p:cNvPr id="7" name="Picture 6">
            <a:extLst>
              <a:ext uri="{FF2B5EF4-FFF2-40B4-BE49-F238E27FC236}">
                <a16:creationId xmlns:a16="http://schemas.microsoft.com/office/drawing/2014/main" id="{FC5D7E93-C30A-42F0-B2B0-09C19C6AD2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14732" y="4827636"/>
            <a:ext cx="4229268" cy="1498592"/>
          </a:xfrm>
          <a:prstGeom prst="rect">
            <a:avLst/>
          </a:prstGeom>
          <a:effectLst>
            <a:softEdge rad="215900"/>
          </a:effectLst>
        </p:spPr>
      </p:pic>
    </p:spTree>
    <p:extLst>
      <p:ext uri="{BB962C8B-B14F-4D97-AF65-F5344CB8AC3E}">
        <p14:creationId xmlns:p14="http://schemas.microsoft.com/office/powerpoint/2010/main" val="2014753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D0AC7DF-1E91-4217-9161-AFE824314B78}"/>
              </a:ext>
            </a:extLst>
          </p:cNvPr>
          <p:cNvSpPr txBox="1"/>
          <p:nvPr/>
        </p:nvSpPr>
        <p:spPr>
          <a:xfrm>
            <a:off x="373520" y="1171787"/>
            <a:ext cx="8449253" cy="5019786"/>
          </a:xfrm>
          <a:prstGeom prst="rect">
            <a:avLst/>
          </a:prstGeom>
          <a:noFill/>
        </p:spPr>
        <p:txBody>
          <a:bodyPr wrap="square" lIns="0" tIns="0" rIns="0" bIns="0" rtlCol="0">
            <a:noAutofit/>
          </a:bodyPr>
          <a:lstStyle/>
          <a:p>
            <a:pPr algn="ctr"/>
            <a:r>
              <a:rPr lang="en-US" sz="2000" b="1" dirty="0">
                <a:latin typeface="Calibri" panose="020F0502020204030204" pitchFamily="34" charset="0"/>
              </a:rPr>
              <a:t>2018</a:t>
            </a:r>
          </a:p>
          <a:p>
            <a:pPr algn="ctr"/>
            <a:r>
              <a:rPr lang="en-US" sz="2000" dirty="0">
                <a:latin typeface="Calibri" panose="020F0502020204030204" pitchFamily="34" charset="0"/>
              </a:rPr>
              <a:t>Vendor Management Evolution</a:t>
            </a:r>
          </a:p>
          <a:p>
            <a:pPr algn="ctr"/>
            <a:endParaRPr lang="en-US" sz="2000" dirty="0">
              <a:latin typeface="Calibri" panose="020F0502020204030204" pitchFamily="34" charset="0"/>
            </a:endParaRPr>
          </a:p>
          <a:p>
            <a:pPr marL="342900" indent="-342900">
              <a:buFont typeface="Wingdings" panose="05000000000000000000" pitchFamily="2" charset="2"/>
              <a:buChar char="Ø"/>
            </a:pPr>
            <a:r>
              <a:rPr lang="en-US" sz="2000" dirty="0">
                <a:latin typeface="Calibri" panose="020F0502020204030204" pitchFamily="34" charset="0"/>
              </a:rPr>
              <a:t>Initially relationship driven</a:t>
            </a:r>
          </a:p>
          <a:p>
            <a:pPr marL="342900" indent="-342900">
              <a:buFont typeface="Wingdings" panose="05000000000000000000" pitchFamily="2" charset="2"/>
              <a:buChar char="Ø"/>
            </a:pPr>
            <a:endParaRPr lang="en-US" sz="2000" dirty="0">
              <a:latin typeface="Calibri" panose="020F0502020204030204" pitchFamily="34" charset="0"/>
            </a:endParaRPr>
          </a:p>
          <a:p>
            <a:pPr marL="342900" indent="-342900">
              <a:buFont typeface="Wingdings" panose="05000000000000000000" pitchFamily="2" charset="2"/>
              <a:buChar char="Ø"/>
            </a:pPr>
            <a:r>
              <a:rPr lang="en-US" sz="2000" dirty="0">
                <a:latin typeface="Calibri" panose="020F0502020204030204" pitchFamily="34" charset="0"/>
              </a:rPr>
              <a:t>Then shift to legal and business requirements oriented</a:t>
            </a:r>
          </a:p>
          <a:p>
            <a:pPr marL="342900" indent="-342900">
              <a:buFont typeface="Wingdings" panose="05000000000000000000" pitchFamily="2" charset="2"/>
              <a:buChar char="Ø"/>
            </a:pPr>
            <a:endParaRPr lang="en-US" sz="2000" dirty="0">
              <a:latin typeface="Calibri" panose="020F0502020204030204" pitchFamily="34" charset="0"/>
            </a:endParaRPr>
          </a:p>
          <a:p>
            <a:pPr marL="342900" indent="-342900">
              <a:buFont typeface="Wingdings" panose="05000000000000000000" pitchFamily="2" charset="2"/>
              <a:buChar char="Ø"/>
            </a:pPr>
            <a:r>
              <a:rPr lang="en-US" sz="2000" dirty="0">
                <a:latin typeface="Calibri" panose="020F0502020204030204" pitchFamily="34" charset="0"/>
              </a:rPr>
              <a:t>Now technology and cybersecurity added to business and legal requirements</a:t>
            </a:r>
          </a:p>
        </p:txBody>
      </p:sp>
      <p:sp>
        <p:nvSpPr>
          <p:cNvPr id="2" name="Slide Number Placeholder 1">
            <a:extLst>
              <a:ext uri="{FF2B5EF4-FFF2-40B4-BE49-F238E27FC236}">
                <a16:creationId xmlns:a16="http://schemas.microsoft.com/office/drawing/2014/main" id="{7867A870-1AF0-47F7-80D0-5F95DCBDCF77}"/>
              </a:ext>
            </a:extLst>
          </p:cNvPr>
          <p:cNvSpPr>
            <a:spLocks noGrp="1"/>
          </p:cNvSpPr>
          <p:nvPr>
            <p:ph type="sldNum" sz="quarter" idx="4"/>
          </p:nvPr>
        </p:nvSpPr>
        <p:spPr/>
        <p:txBody>
          <a:bodyPr/>
          <a:lstStyle/>
          <a:p>
            <a:fld id="{EEDD5076-8A53-4A01-88FC-1E6D2F31BA40}" type="slidenum">
              <a:rPr lang="en-GB" smtClean="0">
                <a:solidFill>
                  <a:srgbClr val="6C6C6C"/>
                </a:solidFill>
              </a:rPr>
              <a:pPr/>
              <a:t>15</a:t>
            </a:fld>
            <a:endParaRPr lang="en-GB" dirty="0">
              <a:solidFill>
                <a:srgbClr val="6C6C6C"/>
              </a:solidFill>
            </a:endParaRPr>
          </a:p>
        </p:txBody>
      </p:sp>
      <p:sp>
        <p:nvSpPr>
          <p:cNvPr id="3" name="Title 2">
            <a:extLst>
              <a:ext uri="{FF2B5EF4-FFF2-40B4-BE49-F238E27FC236}">
                <a16:creationId xmlns:a16="http://schemas.microsoft.com/office/drawing/2014/main" id="{15A31F11-92DC-4C5F-8D54-B3213EF745DC}"/>
              </a:ext>
            </a:extLst>
          </p:cNvPr>
          <p:cNvSpPr>
            <a:spLocks noGrp="1"/>
          </p:cNvSpPr>
          <p:nvPr>
            <p:ph type="title"/>
          </p:nvPr>
        </p:nvSpPr>
        <p:spPr>
          <a:xfrm>
            <a:off x="335760" y="604837"/>
            <a:ext cx="7886020" cy="377296"/>
          </a:xfrm>
        </p:spPr>
        <p:txBody>
          <a:bodyPr/>
          <a:lstStyle/>
          <a:p>
            <a:r>
              <a:rPr lang="en-US" sz="2000" dirty="0"/>
              <a:t>Cybersecurity in the Supply Chain</a:t>
            </a:r>
          </a:p>
        </p:txBody>
      </p:sp>
    </p:spTree>
    <p:extLst>
      <p:ext uri="{BB962C8B-B14F-4D97-AF65-F5344CB8AC3E}">
        <p14:creationId xmlns:p14="http://schemas.microsoft.com/office/powerpoint/2010/main" val="3551551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D0AC7DF-1E91-4217-9161-AFE824314B78}"/>
              </a:ext>
            </a:extLst>
          </p:cNvPr>
          <p:cNvSpPr txBox="1"/>
          <p:nvPr/>
        </p:nvSpPr>
        <p:spPr>
          <a:xfrm>
            <a:off x="373520" y="1171787"/>
            <a:ext cx="8449253" cy="5019786"/>
          </a:xfrm>
          <a:prstGeom prst="rect">
            <a:avLst/>
          </a:prstGeom>
          <a:noFill/>
        </p:spPr>
        <p:txBody>
          <a:bodyPr wrap="square" lIns="0" tIns="0" rIns="0" bIns="0" rtlCol="0">
            <a:noAutofit/>
          </a:bodyPr>
          <a:lstStyle/>
          <a:p>
            <a:pPr algn="ctr"/>
            <a:r>
              <a:rPr lang="en-US" sz="2000" b="1" dirty="0">
                <a:latin typeface="Calibri" panose="020F0502020204030204" pitchFamily="34" charset="0"/>
              </a:rPr>
              <a:t>Crystal ball</a:t>
            </a:r>
          </a:p>
          <a:p>
            <a:pPr algn="ctr"/>
            <a:endParaRPr lang="en-US" sz="2000" dirty="0">
              <a:latin typeface="Calibri" panose="020F0502020204030204" pitchFamily="34" charset="0"/>
            </a:endParaRPr>
          </a:p>
          <a:p>
            <a:pPr marL="342900" indent="-342900">
              <a:buFont typeface="Wingdings" panose="05000000000000000000" pitchFamily="2" charset="2"/>
              <a:buChar char="Ø"/>
            </a:pPr>
            <a:r>
              <a:rPr lang="en-US" sz="2000" dirty="0">
                <a:latin typeface="Calibri" panose="020F0502020204030204" pitchFamily="34" charset="0"/>
              </a:rPr>
              <a:t>Securing the supply chain will be regulated and audited</a:t>
            </a:r>
          </a:p>
          <a:p>
            <a:pPr marL="800100" lvl="1" indent="-342900">
              <a:buFont typeface="Wingdings" panose="05000000000000000000" pitchFamily="2" charset="2"/>
              <a:buChar char="Ø"/>
            </a:pPr>
            <a:endParaRPr lang="en-US" sz="2000" dirty="0">
              <a:latin typeface="Calibri" panose="020F0502020204030204" pitchFamily="34" charset="0"/>
            </a:endParaRPr>
          </a:p>
          <a:p>
            <a:pPr marL="800100" lvl="1" indent="-342900">
              <a:buFont typeface="Wingdings" panose="05000000000000000000" pitchFamily="2" charset="2"/>
              <a:buChar char="Ø"/>
            </a:pPr>
            <a:r>
              <a:rPr lang="en-US" sz="2000" dirty="0">
                <a:latin typeface="Calibri" panose="020F0502020204030204" pitchFamily="34" charset="0"/>
              </a:rPr>
              <a:t>Current NIST 800-53/171 will take a big part in definition of requirements</a:t>
            </a:r>
          </a:p>
          <a:p>
            <a:pPr marL="800100" lvl="1" indent="-342900">
              <a:buFont typeface="Wingdings" panose="05000000000000000000" pitchFamily="2" charset="2"/>
              <a:buChar char="Ø"/>
            </a:pPr>
            <a:endParaRPr lang="en-US" sz="2000" dirty="0">
              <a:latin typeface="Calibri" panose="020F0502020204030204" pitchFamily="34" charset="0"/>
            </a:endParaRPr>
          </a:p>
          <a:p>
            <a:pPr marL="800100" lvl="1" indent="-342900">
              <a:buFont typeface="Wingdings" panose="05000000000000000000" pitchFamily="2" charset="2"/>
              <a:buChar char="Ø"/>
            </a:pPr>
            <a:r>
              <a:rPr lang="en-US" sz="2000" dirty="0">
                <a:latin typeface="Calibri" panose="020F0502020204030204" pitchFamily="34" charset="0"/>
              </a:rPr>
              <a:t>Starting with Large Enterprises for reasons of national security</a:t>
            </a:r>
          </a:p>
          <a:p>
            <a:pPr marL="800100" lvl="1" indent="-342900">
              <a:buFont typeface="Wingdings" panose="05000000000000000000" pitchFamily="2" charset="2"/>
              <a:buChar char="Ø"/>
            </a:pPr>
            <a:endParaRPr lang="en-US" sz="2000" dirty="0">
              <a:latin typeface="Calibri" panose="020F0502020204030204" pitchFamily="34" charset="0"/>
            </a:endParaRPr>
          </a:p>
          <a:p>
            <a:pPr marL="800100" lvl="1" indent="-342900">
              <a:buFont typeface="Wingdings" panose="05000000000000000000" pitchFamily="2" charset="2"/>
              <a:buChar char="Ø"/>
            </a:pPr>
            <a:r>
              <a:rPr lang="en-US" sz="2000" dirty="0">
                <a:latin typeface="Calibri" panose="020F0502020204030204" pitchFamily="34" charset="0"/>
              </a:rPr>
              <a:t>LEs passing it down to their vendors</a:t>
            </a:r>
          </a:p>
          <a:p>
            <a:pPr marL="800100" lvl="1" indent="-342900">
              <a:buFont typeface="Wingdings" panose="05000000000000000000" pitchFamily="2" charset="2"/>
              <a:buChar char="Ø"/>
            </a:pPr>
            <a:endParaRPr lang="en-US" sz="2000" dirty="0">
              <a:latin typeface="Calibri" panose="020F0502020204030204" pitchFamily="34" charset="0"/>
            </a:endParaRPr>
          </a:p>
          <a:p>
            <a:pPr marL="800100" lvl="1" indent="-342900">
              <a:buFont typeface="Wingdings" panose="05000000000000000000" pitchFamily="2" charset="2"/>
              <a:buChar char="Ø"/>
            </a:pPr>
            <a:r>
              <a:rPr lang="en-US" sz="2000" dirty="0">
                <a:latin typeface="Calibri" panose="020F0502020204030204" pitchFamily="34" charset="0"/>
              </a:rPr>
              <a:t>2023 it will be a standard like SSAE 18</a:t>
            </a:r>
          </a:p>
        </p:txBody>
      </p:sp>
      <p:sp>
        <p:nvSpPr>
          <p:cNvPr id="2" name="Slide Number Placeholder 1">
            <a:extLst>
              <a:ext uri="{FF2B5EF4-FFF2-40B4-BE49-F238E27FC236}">
                <a16:creationId xmlns:a16="http://schemas.microsoft.com/office/drawing/2014/main" id="{7867A870-1AF0-47F7-80D0-5F95DCBDCF77}"/>
              </a:ext>
            </a:extLst>
          </p:cNvPr>
          <p:cNvSpPr>
            <a:spLocks noGrp="1"/>
          </p:cNvSpPr>
          <p:nvPr>
            <p:ph type="sldNum" sz="quarter" idx="4"/>
          </p:nvPr>
        </p:nvSpPr>
        <p:spPr/>
        <p:txBody>
          <a:bodyPr/>
          <a:lstStyle/>
          <a:p>
            <a:fld id="{EEDD5076-8A53-4A01-88FC-1E6D2F31BA40}" type="slidenum">
              <a:rPr lang="en-GB" smtClean="0">
                <a:solidFill>
                  <a:srgbClr val="6C6C6C"/>
                </a:solidFill>
              </a:rPr>
              <a:pPr/>
              <a:t>16</a:t>
            </a:fld>
            <a:endParaRPr lang="en-GB" dirty="0">
              <a:solidFill>
                <a:srgbClr val="6C6C6C"/>
              </a:solidFill>
            </a:endParaRPr>
          </a:p>
        </p:txBody>
      </p:sp>
      <p:sp>
        <p:nvSpPr>
          <p:cNvPr id="3" name="Title 2">
            <a:extLst>
              <a:ext uri="{FF2B5EF4-FFF2-40B4-BE49-F238E27FC236}">
                <a16:creationId xmlns:a16="http://schemas.microsoft.com/office/drawing/2014/main" id="{15A31F11-92DC-4C5F-8D54-B3213EF745DC}"/>
              </a:ext>
            </a:extLst>
          </p:cNvPr>
          <p:cNvSpPr>
            <a:spLocks noGrp="1"/>
          </p:cNvSpPr>
          <p:nvPr>
            <p:ph type="title"/>
          </p:nvPr>
        </p:nvSpPr>
        <p:spPr>
          <a:xfrm>
            <a:off x="335760" y="604837"/>
            <a:ext cx="7886020" cy="377296"/>
          </a:xfrm>
        </p:spPr>
        <p:txBody>
          <a:bodyPr/>
          <a:lstStyle/>
          <a:p>
            <a:r>
              <a:rPr lang="en-US" sz="2000" dirty="0"/>
              <a:t>Cybersecurity in the Supply Chain</a:t>
            </a:r>
          </a:p>
        </p:txBody>
      </p:sp>
      <p:pic>
        <p:nvPicPr>
          <p:cNvPr id="8" name="Picture 7">
            <a:extLst>
              <a:ext uri="{FF2B5EF4-FFF2-40B4-BE49-F238E27FC236}">
                <a16:creationId xmlns:a16="http://schemas.microsoft.com/office/drawing/2014/main" id="{441A6B64-4777-4220-BA92-20C75461FF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99250" y="3429000"/>
            <a:ext cx="2464231" cy="2464231"/>
          </a:xfrm>
          <a:prstGeom prst="rect">
            <a:avLst/>
          </a:prstGeom>
          <a:effectLst>
            <a:softEdge rad="241300"/>
          </a:effectLst>
        </p:spPr>
      </p:pic>
    </p:spTree>
    <p:extLst>
      <p:ext uri="{BB962C8B-B14F-4D97-AF65-F5344CB8AC3E}">
        <p14:creationId xmlns:p14="http://schemas.microsoft.com/office/powerpoint/2010/main" val="2862196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867A870-1AF0-47F7-80D0-5F95DCBDCF77}"/>
              </a:ext>
            </a:extLst>
          </p:cNvPr>
          <p:cNvSpPr>
            <a:spLocks noGrp="1"/>
          </p:cNvSpPr>
          <p:nvPr>
            <p:ph type="sldNum" sz="quarter" idx="4"/>
          </p:nvPr>
        </p:nvSpPr>
        <p:spPr/>
        <p:txBody>
          <a:bodyPr/>
          <a:lstStyle/>
          <a:p>
            <a:fld id="{EEDD5076-8A53-4A01-88FC-1E6D2F31BA40}" type="slidenum">
              <a:rPr lang="en-GB" smtClean="0">
                <a:solidFill>
                  <a:srgbClr val="6C6C6C"/>
                </a:solidFill>
              </a:rPr>
              <a:pPr/>
              <a:t>17</a:t>
            </a:fld>
            <a:endParaRPr lang="en-GB" dirty="0">
              <a:solidFill>
                <a:srgbClr val="6C6C6C"/>
              </a:solidFill>
            </a:endParaRPr>
          </a:p>
        </p:txBody>
      </p:sp>
      <p:sp>
        <p:nvSpPr>
          <p:cNvPr id="3" name="Title 2">
            <a:extLst>
              <a:ext uri="{FF2B5EF4-FFF2-40B4-BE49-F238E27FC236}">
                <a16:creationId xmlns:a16="http://schemas.microsoft.com/office/drawing/2014/main" id="{15A31F11-92DC-4C5F-8D54-B3213EF745DC}"/>
              </a:ext>
            </a:extLst>
          </p:cNvPr>
          <p:cNvSpPr>
            <a:spLocks noGrp="1"/>
          </p:cNvSpPr>
          <p:nvPr>
            <p:ph type="title"/>
          </p:nvPr>
        </p:nvSpPr>
        <p:spPr>
          <a:xfrm>
            <a:off x="335760" y="604837"/>
            <a:ext cx="7886020" cy="377296"/>
          </a:xfrm>
        </p:spPr>
        <p:txBody>
          <a:bodyPr/>
          <a:lstStyle/>
          <a:p>
            <a:r>
              <a:rPr lang="en-US" sz="2000" dirty="0"/>
              <a:t>Cybersecurity in the Supply Chain</a:t>
            </a:r>
          </a:p>
        </p:txBody>
      </p:sp>
      <p:cxnSp>
        <p:nvCxnSpPr>
          <p:cNvPr id="9" name="Straight Connector 8">
            <a:extLst>
              <a:ext uri="{FF2B5EF4-FFF2-40B4-BE49-F238E27FC236}">
                <a16:creationId xmlns:a16="http://schemas.microsoft.com/office/drawing/2014/main" id="{8A203D36-8DAC-4F04-BF2E-BB99A32C84D9}"/>
              </a:ext>
            </a:extLst>
          </p:cNvPr>
          <p:cNvCxnSpPr/>
          <p:nvPr/>
        </p:nvCxnSpPr>
        <p:spPr>
          <a:xfrm>
            <a:off x="712922" y="1348353"/>
            <a:ext cx="0" cy="4277532"/>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FD5E03C-8164-40BD-9BD5-7B44379B074E}"/>
              </a:ext>
            </a:extLst>
          </p:cNvPr>
          <p:cNvCxnSpPr>
            <a:cxnSpLocks/>
            <a:endCxn id="27" idx="1"/>
          </p:cNvCxnSpPr>
          <p:nvPr/>
        </p:nvCxnSpPr>
        <p:spPr>
          <a:xfrm flipV="1">
            <a:off x="712922" y="5621395"/>
            <a:ext cx="7508858" cy="4490"/>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DEE1BFB-07EB-46D9-B6CE-33ABF88C8AC0}"/>
              </a:ext>
            </a:extLst>
          </p:cNvPr>
          <p:cNvCxnSpPr>
            <a:cxnSpLocks/>
          </p:cNvCxnSpPr>
          <p:nvPr/>
        </p:nvCxnSpPr>
        <p:spPr>
          <a:xfrm flipV="1">
            <a:off x="712922" y="3138407"/>
            <a:ext cx="1425844" cy="922149"/>
          </a:xfrm>
          <a:prstGeom prst="line">
            <a:avLst/>
          </a:prstGeom>
          <a:ln w="25400">
            <a:solidFill>
              <a:srgbClr val="3AB24A"/>
            </a:solidFill>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E4AECB8-4464-464C-86A5-7C8973E2F88F}"/>
              </a:ext>
            </a:extLst>
          </p:cNvPr>
          <p:cNvCxnSpPr>
            <a:cxnSpLocks/>
          </p:cNvCxnSpPr>
          <p:nvPr/>
        </p:nvCxnSpPr>
        <p:spPr>
          <a:xfrm>
            <a:off x="2133216" y="3138407"/>
            <a:ext cx="1366243" cy="360550"/>
          </a:xfrm>
          <a:prstGeom prst="line">
            <a:avLst/>
          </a:prstGeom>
          <a:ln w="25400">
            <a:solidFill>
              <a:srgbClr val="3AB24A"/>
            </a:solidFill>
            <a:tailEnd type="diamon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239AA13-0397-407F-B832-B51B873DDFA5}"/>
              </a:ext>
            </a:extLst>
          </p:cNvPr>
          <p:cNvCxnSpPr>
            <a:cxnSpLocks/>
          </p:cNvCxnSpPr>
          <p:nvPr/>
        </p:nvCxnSpPr>
        <p:spPr>
          <a:xfrm flipV="1">
            <a:off x="3530169" y="2032000"/>
            <a:ext cx="2375256" cy="1458047"/>
          </a:xfrm>
          <a:prstGeom prst="line">
            <a:avLst/>
          </a:prstGeom>
          <a:ln w="25400">
            <a:solidFill>
              <a:srgbClr val="3AB24A"/>
            </a:solidFill>
            <a:tailEnd type="diamon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E058048-9C85-492D-81B0-0644DC8D0696}"/>
              </a:ext>
            </a:extLst>
          </p:cNvPr>
          <p:cNvCxnSpPr>
            <a:cxnSpLocks/>
          </p:cNvCxnSpPr>
          <p:nvPr/>
        </p:nvCxnSpPr>
        <p:spPr>
          <a:xfrm flipV="1">
            <a:off x="5900740" y="1950604"/>
            <a:ext cx="1907532" cy="92014"/>
          </a:xfrm>
          <a:prstGeom prst="line">
            <a:avLst/>
          </a:prstGeom>
          <a:ln w="25400">
            <a:solidFill>
              <a:srgbClr val="3AB24A"/>
            </a:solidFill>
            <a:prstDash val="sysDash"/>
            <a:tailEnd type="diamon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CA0141E-CB5A-4845-9635-877FB3B9E1FB}"/>
              </a:ext>
            </a:extLst>
          </p:cNvPr>
          <p:cNvCxnSpPr/>
          <p:nvPr/>
        </p:nvCxnSpPr>
        <p:spPr>
          <a:xfrm flipV="1">
            <a:off x="712922" y="4562375"/>
            <a:ext cx="1414650" cy="635267"/>
          </a:xfrm>
          <a:prstGeom prst="line">
            <a:avLst/>
          </a:prstGeom>
          <a:ln w="25400">
            <a:solidFill>
              <a:srgbClr val="0038A8"/>
            </a:solidFill>
            <a:tailEnd type="diamon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70B8BA3-832B-4B01-B2C2-4B16C652A9F5}"/>
              </a:ext>
            </a:extLst>
          </p:cNvPr>
          <p:cNvCxnSpPr/>
          <p:nvPr/>
        </p:nvCxnSpPr>
        <p:spPr>
          <a:xfrm flipV="1">
            <a:off x="2138766" y="4238868"/>
            <a:ext cx="1391403" cy="323507"/>
          </a:xfrm>
          <a:prstGeom prst="line">
            <a:avLst/>
          </a:prstGeom>
          <a:ln w="25400">
            <a:solidFill>
              <a:srgbClr val="0038A8"/>
            </a:solidFill>
            <a:tailEnd type="diamon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BADA9A0-C750-47CF-8284-E2AEEC77CE3B}"/>
              </a:ext>
            </a:extLst>
          </p:cNvPr>
          <p:cNvCxnSpPr>
            <a:cxnSpLocks/>
          </p:cNvCxnSpPr>
          <p:nvPr/>
        </p:nvCxnSpPr>
        <p:spPr>
          <a:xfrm flipV="1">
            <a:off x="3541363" y="3273104"/>
            <a:ext cx="2364062" cy="965764"/>
          </a:xfrm>
          <a:prstGeom prst="line">
            <a:avLst/>
          </a:prstGeom>
          <a:ln w="25400">
            <a:solidFill>
              <a:srgbClr val="0038A8"/>
            </a:solidFill>
            <a:tailEnd type="diamon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E30868F-88A3-4128-916E-A70A88836D85}"/>
              </a:ext>
            </a:extLst>
          </p:cNvPr>
          <p:cNvCxnSpPr>
            <a:cxnSpLocks/>
          </p:cNvCxnSpPr>
          <p:nvPr/>
        </p:nvCxnSpPr>
        <p:spPr>
          <a:xfrm flipV="1">
            <a:off x="5905425" y="1232115"/>
            <a:ext cx="1987291" cy="2031496"/>
          </a:xfrm>
          <a:prstGeom prst="line">
            <a:avLst/>
          </a:prstGeom>
          <a:ln w="25400">
            <a:solidFill>
              <a:srgbClr val="0038A8"/>
            </a:solidFill>
            <a:prstDash val="sysDash"/>
            <a:tailEnd type="diamon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4FEE4D0-32E3-4716-B741-615198A6A17D}"/>
              </a:ext>
            </a:extLst>
          </p:cNvPr>
          <p:cNvCxnSpPr>
            <a:cxnSpLocks/>
          </p:cNvCxnSpPr>
          <p:nvPr/>
        </p:nvCxnSpPr>
        <p:spPr>
          <a:xfrm>
            <a:off x="712921" y="1539334"/>
            <a:ext cx="1425845" cy="2153178"/>
          </a:xfrm>
          <a:prstGeom prst="line">
            <a:avLst/>
          </a:prstGeom>
          <a:ln w="25400">
            <a:solidFill>
              <a:srgbClr val="FFFF00"/>
            </a:solidFill>
            <a:tailEnd type="diamon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1AF0D95-F8F0-4BED-8E97-5168D8D0E6F4}"/>
              </a:ext>
            </a:extLst>
          </p:cNvPr>
          <p:cNvCxnSpPr>
            <a:cxnSpLocks/>
          </p:cNvCxnSpPr>
          <p:nvPr/>
        </p:nvCxnSpPr>
        <p:spPr>
          <a:xfrm>
            <a:off x="2115520" y="3700757"/>
            <a:ext cx="1415319" cy="1363437"/>
          </a:xfrm>
          <a:prstGeom prst="line">
            <a:avLst/>
          </a:prstGeom>
          <a:ln w="25400">
            <a:solidFill>
              <a:srgbClr val="FFFF00"/>
            </a:solidFill>
            <a:tailEnd type="diamon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6D12305-41BD-4C33-B67B-1CE11E53E2C0}"/>
              </a:ext>
            </a:extLst>
          </p:cNvPr>
          <p:cNvCxnSpPr>
            <a:cxnSpLocks/>
          </p:cNvCxnSpPr>
          <p:nvPr/>
        </p:nvCxnSpPr>
        <p:spPr>
          <a:xfrm>
            <a:off x="3530169" y="5074311"/>
            <a:ext cx="2409732" cy="434719"/>
          </a:xfrm>
          <a:prstGeom prst="line">
            <a:avLst/>
          </a:prstGeom>
          <a:ln w="25400">
            <a:solidFill>
              <a:srgbClr val="FFFF00"/>
            </a:solidFill>
            <a:tailEnd type="diamon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8C611D1-AFD3-44CC-A2FC-F46419746A73}"/>
              </a:ext>
            </a:extLst>
          </p:cNvPr>
          <p:cNvCxnSpPr>
            <a:cxnSpLocks/>
          </p:cNvCxnSpPr>
          <p:nvPr/>
        </p:nvCxnSpPr>
        <p:spPr>
          <a:xfrm>
            <a:off x="5927849" y="5509030"/>
            <a:ext cx="1964867" cy="281145"/>
          </a:xfrm>
          <a:prstGeom prst="line">
            <a:avLst/>
          </a:prstGeom>
          <a:ln w="25400">
            <a:solidFill>
              <a:srgbClr val="FFFF00"/>
            </a:solidFill>
            <a:prstDash val="sysDash"/>
            <a:tailEnd type="diamon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BA0AC2CA-DCAE-44C1-960C-E82A0DB9874E}"/>
              </a:ext>
            </a:extLst>
          </p:cNvPr>
          <p:cNvCxnSpPr>
            <a:cxnSpLocks/>
          </p:cNvCxnSpPr>
          <p:nvPr/>
        </p:nvCxnSpPr>
        <p:spPr>
          <a:xfrm flipV="1">
            <a:off x="712921" y="5419595"/>
            <a:ext cx="1395635" cy="117936"/>
          </a:xfrm>
          <a:prstGeom prst="line">
            <a:avLst/>
          </a:prstGeom>
          <a:ln w="25400">
            <a:solidFill>
              <a:srgbClr val="FF0000"/>
            </a:solidFill>
            <a:tailEnd type="diamon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9CD4A46F-FB6A-4BC9-ADCA-512075AB63EC}"/>
              </a:ext>
            </a:extLst>
          </p:cNvPr>
          <p:cNvCxnSpPr/>
          <p:nvPr/>
        </p:nvCxnSpPr>
        <p:spPr>
          <a:xfrm flipV="1">
            <a:off x="2127572" y="4709763"/>
            <a:ext cx="1414649" cy="709832"/>
          </a:xfrm>
          <a:prstGeom prst="line">
            <a:avLst/>
          </a:prstGeom>
          <a:ln w="25400">
            <a:solidFill>
              <a:srgbClr val="FF0000"/>
            </a:solidFill>
            <a:tailEnd type="diamon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13D64F0-0B7B-4871-9D22-1C18E5F1FBC0}"/>
              </a:ext>
            </a:extLst>
          </p:cNvPr>
          <p:cNvCxnSpPr/>
          <p:nvPr/>
        </p:nvCxnSpPr>
        <p:spPr>
          <a:xfrm>
            <a:off x="3553415" y="4696069"/>
            <a:ext cx="19518" cy="2931"/>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A80FEA0-105E-4D02-ACCB-62874C567610}"/>
              </a:ext>
            </a:extLst>
          </p:cNvPr>
          <p:cNvCxnSpPr>
            <a:cxnSpLocks/>
          </p:cNvCxnSpPr>
          <p:nvPr/>
        </p:nvCxnSpPr>
        <p:spPr>
          <a:xfrm flipV="1">
            <a:off x="3572933" y="4320758"/>
            <a:ext cx="2354916" cy="386078"/>
          </a:xfrm>
          <a:prstGeom prst="line">
            <a:avLst/>
          </a:prstGeom>
          <a:ln w="25400">
            <a:solidFill>
              <a:srgbClr val="FF0000"/>
            </a:solidFill>
            <a:tailEnd type="diamond"/>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F76B5238-3A15-49D2-B01A-10203A2F7776}"/>
              </a:ext>
            </a:extLst>
          </p:cNvPr>
          <p:cNvCxnSpPr>
            <a:cxnSpLocks/>
          </p:cNvCxnSpPr>
          <p:nvPr/>
        </p:nvCxnSpPr>
        <p:spPr>
          <a:xfrm flipV="1">
            <a:off x="5927849" y="2957448"/>
            <a:ext cx="1880423" cy="1363310"/>
          </a:xfrm>
          <a:prstGeom prst="line">
            <a:avLst/>
          </a:prstGeom>
          <a:ln w="25400">
            <a:solidFill>
              <a:srgbClr val="FF0000"/>
            </a:solidFill>
            <a:prstDash val="sysDash"/>
            <a:tailEnd type="diamond"/>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F3A3A9E0-54D3-411B-90ED-84AC47896503}"/>
              </a:ext>
            </a:extLst>
          </p:cNvPr>
          <p:cNvSpPr txBox="1"/>
          <p:nvPr/>
        </p:nvSpPr>
        <p:spPr>
          <a:xfrm>
            <a:off x="6837222" y="4267407"/>
            <a:ext cx="1821050" cy="1005532"/>
          </a:xfrm>
          <a:prstGeom prst="rect">
            <a:avLst/>
          </a:prstGeom>
          <a:solidFill>
            <a:schemeClr val="bg1">
              <a:lumMod val="75000"/>
            </a:schemeClr>
          </a:solidFill>
          <a:ln w="28575">
            <a:solidFill>
              <a:schemeClr val="tx1"/>
            </a:solidFill>
          </a:ln>
        </p:spPr>
        <p:txBody>
          <a:bodyPr wrap="square" lIns="0" tIns="0" rIns="0" bIns="0" rtlCol="0">
            <a:noAutofit/>
          </a:bodyPr>
          <a:lstStyle/>
          <a:p>
            <a:pPr>
              <a:spcBef>
                <a:spcPts val="2000"/>
              </a:spcBef>
              <a:buClr>
                <a:srgbClr val="D40030"/>
              </a:buClr>
            </a:pPr>
            <a:br>
              <a:rPr lang="en-US" sz="1000" b="1" dirty="0">
                <a:solidFill>
                  <a:srgbClr val="FFFF00"/>
                </a:solidFill>
                <a:latin typeface="Verdana" pitchFamily="34" charset="0"/>
              </a:rPr>
            </a:br>
            <a:r>
              <a:rPr lang="en-US" sz="1000" b="1" dirty="0">
                <a:solidFill>
                  <a:srgbClr val="FFFF00"/>
                </a:solidFill>
                <a:latin typeface="Verdana" pitchFamily="34" charset="0"/>
              </a:rPr>
              <a:t>   -- Personal gain</a:t>
            </a:r>
            <a:br>
              <a:rPr lang="en-US" sz="1000" b="1" dirty="0">
                <a:solidFill>
                  <a:prstClr val="black"/>
                </a:solidFill>
                <a:latin typeface="Verdana" pitchFamily="34" charset="0"/>
              </a:rPr>
            </a:br>
            <a:r>
              <a:rPr lang="en-US" sz="1000" b="1" dirty="0">
                <a:solidFill>
                  <a:prstClr val="black"/>
                </a:solidFill>
                <a:latin typeface="Verdana" pitchFamily="34" charset="0"/>
              </a:rPr>
              <a:t>   </a:t>
            </a:r>
            <a:r>
              <a:rPr lang="en-US" sz="1000" b="1" dirty="0">
                <a:solidFill>
                  <a:srgbClr val="3AB24A"/>
                </a:solidFill>
                <a:latin typeface="Verdana" pitchFamily="34" charset="0"/>
              </a:rPr>
              <a:t>-- Price</a:t>
            </a:r>
            <a:br>
              <a:rPr lang="en-US" sz="1000" b="1" dirty="0">
                <a:solidFill>
                  <a:prstClr val="black"/>
                </a:solidFill>
                <a:latin typeface="Verdana" pitchFamily="34" charset="0"/>
              </a:rPr>
            </a:br>
            <a:r>
              <a:rPr lang="en-US" sz="1000" b="1" dirty="0">
                <a:solidFill>
                  <a:prstClr val="black"/>
                </a:solidFill>
                <a:latin typeface="Verdana" pitchFamily="34" charset="0"/>
              </a:rPr>
              <a:t>   </a:t>
            </a:r>
            <a:r>
              <a:rPr lang="en-US" sz="1000" b="1" dirty="0">
                <a:solidFill>
                  <a:srgbClr val="0038A8"/>
                </a:solidFill>
                <a:latin typeface="Verdana" pitchFamily="34" charset="0"/>
              </a:rPr>
              <a:t>-- Compliance</a:t>
            </a:r>
            <a:br>
              <a:rPr lang="en-US" sz="1000" b="1" dirty="0">
                <a:solidFill>
                  <a:prstClr val="black"/>
                </a:solidFill>
                <a:latin typeface="Verdana" pitchFamily="34" charset="0"/>
              </a:rPr>
            </a:br>
            <a:r>
              <a:rPr lang="en-US" sz="1000" b="1" dirty="0">
                <a:solidFill>
                  <a:prstClr val="black"/>
                </a:solidFill>
                <a:latin typeface="Verdana" pitchFamily="34" charset="0"/>
              </a:rPr>
              <a:t>   </a:t>
            </a:r>
            <a:r>
              <a:rPr lang="en-US" sz="1000" b="1" dirty="0">
                <a:solidFill>
                  <a:srgbClr val="FF0000"/>
                </a:solidFill>
                <a:latin typeface="Verdana" pitchFamily="34" charset="0"/>
              </a:rPr>
              <a:t>-- Security Awareness</a:t>
            </a:r>
          </a:p>
        </p:txBody>
      </p:sp>
      <p:sp>
        <p:nvSpPr>
          <p:cNvPr id="4" name="TextBox 3">
            <a:extLst>
              <a:ext uri="{FF2B5EF4-FFF2-40B4-BE49-F238E27FC236}">
                <a16:creationId xmlns:a16="http://schemas.microsoft.com/office/drawing/2014/main" id="{4B4ECA26-3543-4376-84E3-1D31AFF62A78}"/>
              </a:ext>
            </a:extLst>
          </p:cNvPr>
          <p:cNvSpPr txBox="1"/>
          <p:nvPr/>
        </p:nvSpPr>
        <p:spPr>
          <a:xfrm>
            <a:off x="391189" y="1228999"/>
            <a:ext cx="778933" cy="163779"/>
          </a:xfrm>
          <a:prstGeom prst="rect">
            <a:avLst/>
          </a:prstGeom>
          <a:noFill/>
        </p:spPr>
        <p:txBody>
          <a:bodyPr wrap="none" lIns="0" tIns="0" rIns="0" bIns="0" rtlCol="0">
            <a:noAutofit/>
          </a:bodyPr>
          <a:lstStyle/>
          <a:p>
            <a:pPr>
              <a:spcBef>
                <a:spcPts val="2000"/>
              </a:spcBef>
              <a:buClr>
                <a:srgbClr val="D40030"/>
              </a:buClr>
            </a:pPr>
            <a:r>
              <a:rPr lang="en-US" sz="1000" dirty="0">
                <a:solidFill>
                  <a:prstClr val="black"/>
                </a:solidFill>
                <a:latin typeface="Verdana" pitchFamily="34" charset="0"/>
              </a:rPr>
              <a:t>Importance</a:t>
            </a:r>
          </a:p>
        </p:txBody>
      </p:sp>
      <p:sp>
        <p:nvSpPr>
          <p:cNvPr id="27" name="TextBox 26">
            <a:extLst>
              <a:ext uri="{FF2B5EF4-FFF2-40B4-BE49-F238E27FC236}">
                <a16:creationId xmlns:a16="http://schemas.microsoft.com/office/drawing/2014/main" id="{2741C985-311D-4187-99EA-AAA200898E3D}"/>
              </a:ext>
            </a:extLst>
          </p:cNvPr>
          <p:cNvSpPr txBox="1"/>
          <p:nvPr/>
        </p:nvSpPr>
        <p:spPr>
          <a:xfrm>
            <a:off x="8221780" y="5539505"/>
            <a:ext cx="778933" cy="163779"/>
          </a:xfrm>
          <a:prstGeom prst="rect">
            <a:avLst/>
          </a:prstGeom>
          <a:noFill/>
        </p:spPr>
        <p:txBody>
          <a:bodyPr wrap="none" lIns="0" tIns="0" rIns="0" bIns="0" rtlCol="0">
            <a:noAutofit/>
          </a:bodyPr>
          <a:lstStyle/>
          <a:p>
            <a:pPr>
              <a:spcBef>
                <a:spcPts val="2000"/>
              </a:spcBef>
              <a:buClr>
                <a:srgbClr val="D40030"/>
              </a:buClr>
            </a:pPr>
            <a:r>
              <a:rPr lang="en-US" sz="1000" dirty="0">
                <a:solidFill>
                  <a:prstClr val="black"/>
                </a:solidFill>
                <a:latin typeface="Verdana" pitchFamily="34" charset="0"/>
              </a:rPr>
              <a:t>Time</a:t>
            </a:r>
          </a:p>
        </p:txBody>
      </p:sp>
      <p:cxnSp>
        <p:nvCxnSpPr>
          <p:cNvPr id="7" name="Straight Connector 6">
            <a:extLst>
              <a:ext uri="{FF2B5EF4-FFF2-40B4-BE49-F238E27FC236}">
                <a16:creationId xmlns:a16="http://schemas.microsoft.com/office/drawing/2014/main" id="{99D2CBCD-3F49-4D09-95BA-5A9482D5522A}"/>
              </a:ext>
            </a:extLst>
          </p:cNvPr>
          <p:cNvCxnSpPr/>
          <p:nvPr/>
        </p:nvCxnSpPr>
        <p:spPr>
          <a:xfrm flipV="1">
            <a:off x="2127572" y="1322390"/>
            <a:ext cx="0" cy="4310507"/>
          </a:xfrm>
          <a:prstGeom prst="line">
            <a:avLst/>
          </a:prstGeom>
          <a:ln w="635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86D29EC-7CF2-41B7-BCA7-981728A4AB5B}"/>
              </a:ext>
            </a:extLst>
          </p:cNvPr>
          <p:cNvCxnSpPr/>
          <p:nvPr/>
        </p:nvCxnSpPr>
        <p:spPr>
          <a:xfrm flipH="1" flipV="1">
            <a:off x="3482622" y="1348353"/>
            <a:ext cx="58741" cy="4273042"/>
          </a:xfrm>
          <a:prstGeom prst="line">
            <a:avLst/>
          </a:prstGeom>
          <a:ln w="635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F6F007A-DB10-4DA6-95EE-1A614A942872}"/>
              </a:ext>
            </a:extLst>
          </p:cNvPr>
          <p:cNvCxnSpPr/>
          <p:nvPr/>
        </p:nvCxnSpPr>
        <p:spPr>
          <a:xfrm flipH="1" flipV="1">
            <a:off x="4797778" y="1310888"/>
            <a:ext cx="73378" cy="4314997"/>
          </a:xfrm>
          <a:prstGeom prst="line">
            <a:avLst/>
          </a:prstGeom>
          <a:ln w="635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877566C-680C-488C-A213-5B4A431FD5C0}"/>
              </a:ext>
            </a:extLst>
          </p:cNvPr>
          <p:cNvCxnSpPr>
            <a:cxnSpLocks/>
          </p:cNvCxnSpPr>
          <p:nvPr/>
        </p:nvCxnSpPr>
        <p:spPr>
          <a:xfrm flipH="1" flipV="1">
            <a:off x="5873632" y="1310888"/>
            <a:ext cx="54217" cy="4305505"/>
          </a:xfrm>
          <a:prstGeom prst="line">
            <a:avLst/>
          </a:prstGeom>
          <a:ln w="6350">
            <a:solidFill>
              <a:schemeClr val="bg1">
                <a:lumMod val="85000"/>
              </a:schemeClr>
            </a:solidFill>
            <a:tailEnd type="non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9A14EDE1-3D7E-4F5B-9CBF-F8E553964265}"/>
              </a:ext>
            </a:extLst>
          </p:cNvPr>
          <p:cNvSpPr txBox="1"/>
          <p:nvPr/>
        </p:nvSpPr>
        <p:spPr>
          <a:xfrm>
            <a:off x="552055" y="5683038"/>
            <a:ext cx="321733" cy="124401"/>
          </a:xfrm>
          <a:prstGeom prst="rect">
            <a:avLst/>
          </a:prstGeom>
          <a:noFill/>
        </p:spPr>
        <p:txBody>
          <a:bodyPr wrap="square" lIns="0" tIns="0" rIns="0" bIns="0" rtlCol="0">
            <a:noAutofit/>
          </a:bodyPr>
          <a:lstStyle/>
          <a:p>
            <a:pPr>
              <a:spcBef>
                <a:spcPts val="2000"/>
              </a:spcBef>
              <a:buClr>
                <a:srgbClr val="D40030"/>
              </a:buClr>
            </a:pPr>
            <a:r>
              <a:rPr lang="en-US" sz="900" dirty="0">
                <a:solidFill>
                  <a:prstClr val="black"/>
                </a:solidFill>
                <a:latin typeface="Verdana" pitchFamily="34" charset="0"/>
              </a:rPr>
              <a:t>1970</a:t>
            </a:r>
          </a:p>
        </p:txBody>
      </p:sp>
      <p:sp>
        <p:nvSpPr>
          <p:cNvPr id="50" name="TextBox 49">
            <a:extLst>
              <a:ext uri="{FF2B5EF4-FFF2-40B4-BE49-F238E27FC236}">
                <a16:creationId xmlns:a16="http://schemas.microsoft.com/office/drawing/2014/main" id="{397648E2-3940-476D-81B0-7076FB895E9A}"/>
              </a:ext>
            </a:extLst>
          </p:cNvPr>
          <p:cNvSpPr txBox="1"/>
          <p:nvPr/>
        </p:nvSpPr>
        <p:spPr>
          <a:xfrm>
            <a:off x="5779034" y="5637847"/>
            <a:ext cx="321733" cy="124401"/>
          </a:xfrm>
          <a:prstGeom prst="rect">
            <a:avLst/>
          </a:prstGeom>
          <a:noFill/>
        </p:spPr>
        <p:txBody>
          <a:bodyPr wrap="square" lIns="0" tIns="0" rIns="0" bIns="0" rtlCol="0">
            <a:noAutofit/>
          </a:bodyPr>
          <a:lstStyle/>
          <a:p>
            <a:pPr>
              <a:spcBef>
                <a:spcPts val="2000"/>
              </a:spcBef>
              <a:buClr>
                <a:srgbClr val="D40030"/>
              </a:buClr>
            </a:pPr>
            <a:r>
              <a:rPr lang="en-US" sz="900" dirty="0">
                <a:solidFill>
                  <a:prstClr val="black"/>
                </a:solidFill>
                <a:latin typeface="Verdana" pitchFamily="34" charset="0"/>
              </a:rPr>
              <a:t>2018</a:t>
            </a:r>
          </a:p>
        </p:txBody>
      </p:sp>
      <p:sp>
        <p:nvSpPr>
          <p:cNvPr id="32" name="TextBox 31">
            <a:extLst>
              <a:ext uri="{FF2B5EF4-FFF2-40B4-BE49-F238E27FC236}">
                <a16:creationId xmlns:a16="http://schemas.microsoft.com/office/drawing/2014/main" id="{F2E386F3-119E-4DDA-95F6-187E87B924CC}"/>
              </a:ext>
            </a:extLst>
          </p:cNvPr>
          <p:cNvSpPr txBox="1"/>
          <p:nvPr/>
        </p:nvSpPr>
        <p:spPr>
          <a:xfrm>
            <a:off x="3364528" y="5696896"/>
            <a:ext cx="468563" cy="102812"/>
          </a:xfrm>
          <a:prstGeom prst="rect">
            <a:avLst/>
          </a:prstGeom>
          <a:noFill/>
        </p:spPr>
        <p:txBody>
          <a:bodyPr wrap="square" lIns="0" tIns="0" rIns="0" bIns="0" rtlCol="0">
            <a:noAutofit/>
          </a:bodyPr>
          <a:lstStyle/>
          <a:p>
            <a:pPr>
              <a:spcBef>
                <a:spcPts val="2000"/>
              </a:spcBef>
              <a:buClr>
                <a:srgbClr val="D40030"/>
              </a:buClr>
            </a:pPr>
            <a:r>
              <a:rPr lang="en-US" sz="1000" b="1" dirty="0">
                <a:solidFill>
                  <a:prstClr val="black"/>
                </a:solidFill>
                <a:latin typeface="Verdana" pitchFamily="34" charset="0"/>
              </a:rPr>
              <a:t>1990</a:t>
            </a:r>
          </a:p>
        </p:txBody>
      </p:sp>
    </p:spTree>
    <p:extLst>
      <p:ext uri="{BB962C8B-B14F-4D97-AF65-F5344CB8AC3E}">
        <p14:creationId xmlns:p14="http://schemas.microsoft.com/office/powerpoint/2010/main" val="20070235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D0AC7DF-1E91-4217-9161-AFE824314B78}"/>
              </a:ext>
            </a:extLst>
          </p:cNvPr>
          <p:cNvSpPr txBox="1"/>
          <p:nvPr/>
        </p:nvSpPr>
        <p:spPr>
          <a:xfrm>
            <a:off x="373520" y="1171787"/>
            <a:ext cx="8449253" cy="5019786"/>
          </a:xfrm>
          <a:prstGeom prst="rect">
            <a:avLst/>
          </a:prstGeom>
          <a:noFill/>
        </p:spPr>
        <p:txBody>
          <a:bodyPr wrap="square" lIns="0" tIns="0" rIns="0" bIns="0" rtlCol="0">
            <a:noAutofit/>
          </a:bodyPr>
          <a:lstStyle/>
          <a:p>
            <a:pPr algn="ctr"/>
            <a:r>
              <a:rPr lang="en-US" sz="2000" b="1" dirty="0">
                <a:latin typeface="Calibri" panose="020F0502020204030204" pitchFamily="34" charset="0"/>
              </a:rPr>
              <a:t>Implement / optimize vendor management</a:t>
            </a:r>
          </a:p>
          <a:p>
            <a:pPr algn="ctr"/>
            <a:endParaRPr lang="en-US" sz="2000" b="1" dirty="0">
              <a:latin typeface="Calibri" panose="020F0502020204030204" pitchFamily="34" charset="0"/>
            </a:endParaRPr>
          </a:p>
          <a:p>
            <a:pPr algn="ctr"/>
            <a:r>
              <a:rPr lang="en-US" sz="2000" b="1" dirty="0">
                <a:latin typeface="Calibri" panose="020F0502020204030204" pitchFamily="34" charset="0"/>
              </a:rPr>
              <a:t>Four Easy and Important Steps</a:t>
            </a:r>
          </a:p>
          <a:p>
            <a:pPr algn="ctr"/>
            <a:endParaRPr lang="en-US" sz="2000" dirty="0">
              <a:latin typeface="Calibri" panose="020F0502020204030204" pitchFamily="34" charset="0"/>
            </a:endParaRPr>
          </a:p>
        </p:txBody>
      </p:sp>
      <p:sp>
        <p:nvSpPr>
          <p:cNvPr id="2" name="Slide Number Placeholder 1">
            <a:extLst>
              <a:ext uri="{FF2B5EF4-FFF2-40B4-BE49-F238E27FC236}">
                <a16:creationId xmlns:a16="http://schemas.microsoft.com/office/drawing/2014/main" id="{7867A870-1AF0-47F7-80D0-5F95DCBDCF77}"/>
              </a:ext>
            </a:extLst>
          </p:cNvPr>
          <p:cNvSpPr>
            <a:spLocks noGrp="1"/>
          </p:cNvSpPr>
          <p:nvPr>
            <p:ph type="sldNum" sz="quarter" idx="4"/>
          </p:nvPr>
        </p:nvSpPr>
        <p:spPr/>
        <p:txBody>
          <a:bodyPr/>
          <a:lstStyle/>
          <a:p>
            <a:fld id="{EEDD5076-8A53-4A01-88FC-1E6D2F31BA40}" type="slidenum">
              <a:rPr lang="en-GB" smtClean="0">
                <a:solidFill>
                  <a:srgbClr val="6C6C6C"/>
                </a:solidFill>
              </a:rPr>
              <a:pPr/>
              <a:t>18</a:t>
            </a:fld>
            <a:endParaRPr lang="en-GB" dirty="0">
              <a:solidFill>
                <a:srgbClr val="6C6C6C"/>
              </a:solidFill>
            </a:endParaRPr>
          </a:p>
        </p:txBody>
      </p:sp>
      <p:sp>
        <p:nvSpPr>
          <p:cNvPr id="3" name="Title 2">
            <a:extLst>
              <a:ext uri="{FF2B5EF4-FFF2-40B4-BE49-F238E27FC236}">
                <a16:creationId xmlns:a16="http://schemas.microsoft.com/office/drawing/2014/main" id="{15A31F11-92DC-4C5F-8D54-B3213EF745DC}"/>
              </a:ext>
            </a:extLst>
          </p:cNvPr>
          <p:cNvSpPr>
            <a:spLocks noGrp="1"/>
          </p:cNvSpPr>
          <p:nvPr>
            <p:ph type="title"/>
          </p:nvPr>
        </p:nvSpPr>
        <p:spPr>
          <a:xfrm>
            <a:off x="335760" y="604837"/>
            <a:ext cx="7886020" cy="377296"/>
          </a:xfrm>
        </p:spPr>
        <p:txBody>
          <a:bodyPr/>
          <a:lstStyle/>
          <a:p>
            <a:r>
              <a:rPr lang="en-US" sz="2000" dirty="0"/>
              <a:t>Cybersecurity in the Supply Chain</a:t>
            </a:r>
          </a:p>
        </p:txBody>
      </p:sp>
      <p:sp>
        <p:nvSpPr>
          <p:cNvPr id="5" name="TextBox 4">
            <a:extLst>
              <a:ext uri="{FF2B5EF4-FFF2-40B4-BE49-F238E27FC236}">
                <a16:creationId xmlns:a16="http://schemas.microsoft.com/office/drawing/2014/main" id="{CA085926-7D44-4644-AD89-DBD9F2EA3E53}"/>
              </a:ext>
            </a:extLst>
          </p:cNvPr>
          <p:cNvSpPr txBox="1"/>
          <p:nvPr/>
        </p:nvSpPr>
        <p:spPr>
          <a:xfrm>
            <a:off x="1782304" y="2619213"/>
            <a:ext cx="6395537" cy="2673457"/>
          </a:xfrm>
          <a:prstGeom prst="rect">
            <a:avLst/>
          </a:prstGeom>
          <a:noFill/>
        </p:spPr>
        <p:txBody>
          <a:bodyPr wrap="none" lIns="0" tIns="0" rIns="0" bIns="0" rtlCol="0">
            <a:noAutofit/>
          </a:bodyPr>
          <a:lstStyle/>
          <a:p>
            <a:pPr marL="285750" indent="-285750">
              <a:spcBef>
                <a:spcPts val="2000"/>
              </a:spcBef>
              <a:buClr>
                <a:srgbClr val="D40030"/>
              </a:buClr>
              <a:buFont typeface="Wingdings" panose="05000000000000000000" pitchFamily="2" charset="2"/>
              <a:buChar char="Ø"/>
            </a:pPr>
            <a:r>
              <a:rPr lang="en-US" sz="1400" dirty="0">
                <a:solidFill>
                  <a:prstClr val="black"/>
                </a:solidFill>
                <a:latin typeface="Verdana" pitchFamily="34" charset="0"/>
              </a:rPr>
              <a:t>Initial assessment / homework</a:t>
            </a:r>
          </a:p>
          <a:p>
            <a:pPr marL="285750" indent="-285750">
              <a:spcBef>
                <a:spcPts val="2000"/>
              </a:spcBef>
              <a:buClr>
                <a:srgbClr val="D40030"/>
              </a:buClr>
              <a:buFont typeface="Wingdings" panose="05000000000000000000" pitchFamily="2" charset="2"/>
              <a:buChar char="Ø"/>
            </a:pPr>
            <a:r>
              <a:rPr lang="en-US" sz="1400" dirty="0">
                <a:solidFill>
                  <a:prstClr val="black"/>
                </a:solidFill>
                <a:latin typeface="Verdana" pitchFamily="34" charset="0"/>
              </a:rPr>
              <a:t>Establish Vendor Cybersecurity Framework</a:t>
            </a:r>
          </a:p>
          <a:p>
            <a:pPr marL="285750" indent="-285750">
              <a:spcBef>
                <a:spcPts val="2000"/>
              </a:spcBef>
              <a:buClr>
                <a:srgbClr val="D40030"/>
              </a:buClr>
              <a:buFont typeface="Wingdings" panose="05000000000000000000" pitchFamily="2" charset="2"/>
              <a:buChar char="Ø"/>
            </a:pPr>
            <a:r>
              <a:rPr lang="en-US" sz="1400" dirty="0">
                <a:solidFill>
                  <a:prstClr val="black"/>
                </a:solidFill>
                <a:latin typeface="Verdana" pitchFamily="34" charset="0"/>
              </a:rPr>
              <a:t>Implementation into vendor management program</a:t>
            </a:r>
          </a:p>
          <a:p>
            <a:pPr marL="285750" indent="-285750">
              <a:spcBef>
                <a:spcPts val="2000"/>
              </a:spcBef>
              <a:buClr>
                <a:srgbClr val="D40030"/>
              </a:buClr>
              <a:buFont typeface="Wingdings" panose="05000000000000000000" pitchFamily="2" charset="2"/>
              <a:buChar char="Ø"/>
            </a:pPr>
            <a:r>
              <a:rPr lang="en-US" sz="1400" dirty="0">
                <a:solidFill>
                  <a:prstClr val="black"/>
                </a:solidFill>
                <a:latin typeface="Verdana" pitchFamily="34" charset="0"/>
              </a:rPr>
              <a:t>On-going monitoring, management and continuous improvement</a:t>
            </a:r>
          </a:p>
        </p:txBody>
      </p:sp>
    </p:spTree>
    <p:extLst>
      <p:ext uri="{BB962C8B-B14F-4D97-AF65-F5344CB8AC3E}">
        <p14:creationId xmlns:p14="http://schemas.microsoft.com/office/powerpoint/2010/main" val="41681278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D0AC7DF-1E91-4217-9161-AFE824314B78}"/>
              </a:ext>
            </a:extLst>
          </p:cNvPr>
          <p:cNvSpPr txBox="1"/>
          <p:nvPr/>
        </p:nvSpPr>
        <p:spPr>
          <a:xfrm>
            <a:off x="373520" y="1171787"/>
            <a:ext cx="8449253" cy="5019786"/>
          </a:xfrm>
          <a:prstGeom prst="rect">
            <a:avLst/>
          </a:prstGeom>
          <a:noFill/>
        </p:spPr>
        <p:txBody>
          <a:bodyPr wrap="square" lIns="0" tIns="0" rIns="0" bIns="0" rtlCol="0">
            <a:noAutofit/>
          </a:bodyPr>
          <a:lstStyle/>
          <a:p>
            <a:pPr algn="ctr"/>
            <a:r>
              <a:rPr lang="en-US" sz="2000" b="1" dirty="0">
                <a:latin typeface="Calibri" panose="020F0502020204030204" pitchFamily="34" charset="0"/>
              </a:rPr>
              <a:t>Step 1 – Initial Assessment</a:t>
            </a:r>
          </a:p>
          <a:p>
            <a:endParaRPr lang="en-US" sz="1000" b="1" dirty="0">
              <a:latin typeface="Calibri" panose="020F0502020204030204" pitchFamily="34" charset="0"/>
            </a:endParaRPr>
          </a:p>
          <a:p>
            <a:r>
              <a:rPr lang="en-US" b="1" u="sng" dirty="0">
                <a:latin typeface="Calibri" panose="020F0502020204030204" pitchFamily="34" charset="0"/>
              </a:rPr>
              <a:t>Homework</a:t>
            </a:r>
          </a:p>
          <a:p>
            <a:endParaRPr lang="en-US" b="1" u="sng" dirty="0">
              <a:latin typeface="Calibri" panose="020F0502020204030204" pitchFamily="34" charset="0"/>
            </a:endParaRPr>
          </a:p>
          <a:p>
            <a:pPr marL="285750" indent="-285750">
              <a:buFont typeface="Wingdings" panose="05000000000000000000" pitchFamily="2" charset="2"/>
              <a:buChar char="§"/>
            </a:pPr>
            <a:r>
              <a:rPr lang="en-US" dirty="0">
                <a:latin typeface="Calibri" panose="020F0502020204030204" pitchFamily="34" charset="0"/>
              </a:rPr>
              <a:t>Obtain the organization’s current regulatory compliance requirements </a:t>
            </a:r>
            <a:br>
              <a:rPr lang="en-US" dirty="0">
                <a:latin typeface="Calibri" panose="020F0502020204030204" pitchFamily="34" charset="0"/>
              </a:rPr>
            </a:br>
            <a:r>
              <a:rPr lang="en-US" dirty="0">
                <a:latin typeface="Calibri" panose="020F0502020204030204" pitchFamily="34" charset="0"/>
              </a:rPr>
              <a:t>SOX/SSAE 18, PCI-DSS, ITAR, HIPAA/HITECH, FDA, ISO 27001, NIST 800-53/171, GDPR etc.</a:t>
            </a:r>
          </a:p>
          <a:p>
            <a:pPr marL="285750" indent="-285750">
              <a:buFont typeface="Wingdings" panose="05000000000000000000" pitchFamily="2" charset="2"/>
              <a:buChar char="§"/>
            </a:pPr>
            <a:endParaRPr lang="en-US" dirty="0">
              <a:latin typeface="Calibri" panose="020F0502020204030204" pitchFamily="34" charset="0"/>
            </a:endParaRPr>
          </a:p>
          <a:p>
            <a:pPr marL="285750" indent="-285750">
              <a:buFont typeface="Wingdings" panose="05000000000000000000" pitchFamily="2" charset="2"/>
              <a:buChar char="§"/>
            </a:pPr>
            <a:r>
              <a:rPr lang="en-US" dirty="0">
                <a:latin typeface="Calibri" panose="020F0502020204030204" pitchFamily="34" charset="0"/>
              </a:rPr>
              <a:t>Analyze where sensitive data is stored and how data flows between the company and all third parties and within the infrastructure</a:t>
            </a:r>
          </a:p>
          <a:p>
            <a:pPr marL="285750" indent="-285750">
              <a:buFont typeface="Wingdings" panose="05000000000000000000" pitchFamily="2" charset="2"/>
              <a:buChar char="§"/>
            </a:pPr>
            <a:endParaRPr lang="en-US" dirty="0">
              <a:latin typeface="Calibri" panose="020F0502020204030204" pitchFamily="34" charset="0"/>
            </a:endParaRPr>
          </a:p>
          <a:p>
            <a:pPr marL="285750" indent="-285750">
              <a:buFont typeface="Wingdings" panose="05000000000000000000" pitchFamily="2" charset="2"/>
              <a:buChar char="§"/>
            </a:pPr>
            <a:r>
              <a:rPr lang="en-US" dirty="0">
                <a:latin typeface="Calibri" panose="020F0502020204030204" pitchFamily="34" charset="0"/>
              </a:rPr>
              <a:t>Discuss the program with business teams and executives to ensure </a:t>
            </a:r>
            <a:r>
              <a:rPr lang="en-US" b="1" dirty="0">
                <a:latin typeface="Calibri" panose="020F0502020204030204" pitchFamily="34" charset="0"/>
              </a:rPr>
              <a:t>full</a:t>
            </a:r>
            <a:r>
              <a:rPr lang="en-US" dirty="0">
                <a:latin typeface="Calibri" panose="020F0502020204030204" pitchFamily="34" charset="0"/>
              </a:rPr>
              <a:t> buy in from all sides!</a:t>
            </a:r>
          </a:p>
          <a:p>
            <a:endParaRPr lang="en-US" dirty="0">
              <a:latin typeface="Calibri" panose="020F0502020204030204" pitchFamily="34" charset="0"/>
            </a:endParaRPr>
          </a:p>
        </p:txBody>
      </p:sp>
      <p:sp>
        <p:nvSpPr>
          <p:cNvPr id="2" name="Slide Number Placeholder 1">
            <a:extLst>
              <a:ext uri="{FF2B5EF4-FFF2-40B4-BE49-F238E27FC236}">
                <a16:creationId xmlns:a16="http://schemas.microsoft.com/office/drawing/2014/main" id="{7867A870-1AF0-47F7-80D0-5F95DCBDCF77}"/>
              </a:ext>
            </a:extLst>
          </p:cNvPr>
          <p:cNvSpPr>
            <a:spLocks noGrp="1"/>
          </p:cNvSpPr>
          <p:nvPr>
            <p:ph type="sldNum" sz="quarter" idx="4"/>
          </p:nvPr>
        </p:nvSpPr>
        <p:spPr/>
        <p:txBody>
          <a:bodyPr/>
          <a:lstStyle/>
          <a:p>
            <a:fld id="{EEDD5076-8A53-4A01-88FC-1E6D2F31BA40}" type="slidenum">
              <a:rPr lang="en-GB" smtClean="0">
                <a:solidFill>
                  <a:srgbClr val="6C6C6C"/>
                </a:solidFill>
              </a:rPr>
              <a:pPr/>
              <a:t>19</a:t>
            </a:fld>
            <a:endParaRPr lang="en-GB" dirty="0">
              <a:solidFill>
                <a:srgbClr val="6C6C6C"/>
              </a:solidFill>
            </a:endParaRPr>
          </a:p>
        </p:txBody>
      </p:sp>
      <p:sp>
        <p:nvSpPr>
          <p:cNvPr id="3" name="Title 2">
            <a:extLst>
              <a:ext uri="{FF2B5EF4-FFF2-40B4-BE49-F238E27FC236}">
                <a16:creationId xmlns:a16="http://schemas.microsoft.com/office/drawing/2014/main" id="{15A31F11-92DC-4C5F-8D54-B3213EF745DC}"/>
              </a:ext>
            </a:extLst>
          </p:cNvPr>
          <p:cNvSpPr>
            <a:spLocks noGrp="1"/>
          </p:cNvSpPr>
          <p:nvPr>
            <p:ph type="title"/>
          </p:nvPr>
        </p:nvSpPr>
        <p:spPr>
          <a:xfrm>
            <a:off x="335760" y="604837"/>
            <a:ext cx="7886020" cy="377296"/>
          </a:xfrm>
        </p:spPr>
        <p:txBody>
          <a:bodyPr/>
          <a:lstStyle/>
          <a:p>
            <a:r>
              <a:rPr lang="en-US" sz="2000" dirty="0"/>
              <a:t>Cybersecurity in the Supply Chain</a:t>
            </a:r>
          </a:p>
        </p:txBody>
      </p:sp>
    </p:spTree>
    <p:extLst>
      <p:ext uri="{BB962C8B-B14F-4D97-AF65-F5344CB8AC3E}">
        <p14:creationId xmlns:p14="http://schemas.microsoft.com/office/powerpoint/2010/main" val="329771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867A870-1AF0-47F7-80D0-5F95DCBDCF77}"/>
              </a:ext>
            </a:extLst>
          </p:cNvPr>
          <p:cNvSpPr>
            <a:spLocks noGrp="1"/>
          </p:cNvSpPr>
          <p:nvPr>
            <p:ph type="sldNum" sz="quarter" idx="4"/>
          </p:nvPr>
        </p:nvSpPr>
        <p:spPr/>
        <p:txBody>
          <a:bodyPr/>
          <a:lstStyle/>
          <a:p>
            <a:fld id="{EEDD5076-8A53-4A01-88FC-1E6D2F31BA40}" type="slidenum">
              <a:rPr lang="en-GB" smtClean="0">
                <a:solidFill>
                  <a:srgbClr val="6C6C6C"/>
                </a:solidFill>
              </a:rPr>
              <a:pPr/>
              <a:t>2</a:t>
            </a:fld>
            <a:endParaRPr lang="en-GB" dirty="0">
              <a:solidFill>
                <a:srgbClr val="6C6C6C"/>
              </a:solidFill>
            </a:endParaRPr>
          </a:p>
        </p:txBody>
      </p:sp>
      <p:sp>
        <p:nvSpPr>
          <p:cNvPr id="3" name="Title 2">
            <a:extLst>
              <a:ext uri="{FF2B5EF4-FFF2-40B4-BE49-F238E27FC236}">
                <a16:creationId xmlns:a16="http://schemas.microsoft.com/office/drawing/2014/main" id="{15A31F11-92DC-4C5F-8D54-B3213EF745DC}"/>
              </a:ext>
            </a:extLst>
          </p:cNvPr>
          <p:cNvSpPr>
            <a:spLocks noGrp="1"/>
          </p:cNvSpPr>
          <p:nvPr>
            <p:ph type="title"/>
          </p:nvPr>
        </p:nvSpPr>
        <p:spPr>
          <a:xfrm>
            <a:off x="335760" y="604837"/>
            <a:ext cx="7886020" cy="377296"/>
          </a:xfrm>
        </p:spPr>
        <p:txBody>
          <a:bodyPr/>
          <a:lstStyle/>
          <a:p>
            <a:r>
              <a:rPr lang="en-US" sz="2000" dirty="0"/>
              <a:t>Cybersecurity in the Supply Chain</a:t>
            </a:r>
          </a:p>
        </p:txBody>
      </p:sp>
      <p:sp>
        <p:nvSpPr>
          <p:cNvPr id="8" name="TextBox 7">
            <a:extLst>
              <a:ext uri="{FF2B5EF4-FFF2-40B4-BE49-F238E27FC236}">
                <a16:creationId xmlns:a16="http://schemas.microsoft.com/office/drawing/2014/main" id="{7C353C8A-E7FD-42AC-911C-1E3F40A9D83F}"/>
              </a:ext>
            </a:extLst>
          </p:cNvPr>
          <p:cNvSpPr txBox="1"/>
          <p:nvPr/>
        </p:nvSpPr>
        <p:spPr>
          <a:xfrm>
            <a:off x="846667" y="1171787"/>
            <a:ext cx="7640486" cy="5019786"/>
          </a:xfrm>
          <a:prstGeom prst="rect">
            <a:avLst/>
          </a:prstGeom>
          <a:noFill/>
        </p:spPr>
        <p:txBody>
          <a:bodyPr wrap="square" lIns="0" tIns="0" rIns="0" bIns="0" rtlCol="0">
            <a:noAutofit/>
          </a:bodyPr>
          <a:lstStyle/>
          <a:p>
            <a:pPr lvl="1" algn="ctr"/>
            <a:endParaRPr lang="en-US" sz="2000" dirty="0">
              <a:latin typeface="Calibri" panose="020F0502020204030204" pitchFamily="34" charset="0"/>
            </a:endParaRPr>
          </a:p>
          <a:p>
            <a:pPr lvl="1" algn="ctr"/>
            <a:endParaRPr lang="en-US" sz="2000" dirty="0">
              <a:latin typeface="Calibri" panose="020F0502020204030204" pitchFamily="34" charset="0"/>
            </a:endParaRPr>
          </a:p>
          <a:p>
            <a:pPr algn="ctr"/>
            <a:r>
              <a:rPr lang="en-US" sz="2000" dirty="0">
                <a:latin typeface="Calibri" panose="020F0502020204030204" pitchFamily="34" charset="0"/>
              </a:rPr>
              <a:t>“A supply chain is a system of organizations, people, activities, information, and resources involved in moving a product or service from supplier to customers….” </a:t>
            </a:r>
            <a:br>
              <a:rPr lang="en-US" dirty="0">
                <a:latin typeface="Calibri" panose="020F0502020204030204" pitchFamily="34" charset="0"/>
              </a:rPr>
            </a:br>
            <a:br>
              <a:rPr lang="en-US" dirty="0">
                <a:latin typeface="Calibri" panose="020F0502020204030204" pitchFamily="34" charset="0"/>
              </a:rPr>
            </a:br>
            <a:r>
              <a:rPr lang="en-US" sz="1000" b="1" dirty="0">
                <a:latin typeface="Calibri" panose="020F0502020204030204" pitchFamily="34" charset="0"/>
              </a:rPr>
              <a:t>Source: wikipedia.com</a:t>
            </a:r>
          </a:p>
          <a:p>
            <a:pPr lvl="1" algn="ctr"/>
            <a:endParaRPr lang="en-US" sz="2000" dirty="0">
              <a:latin typeface="Calibri" panose="020F0502020204030204" pitchFamily="34" charset="0"/>
            </a:endParaRPr>
          </a:p>
        </p:txBody>
      </p:sp>
    </p:spTree>
    <p:extLst>
      <p:ext uri="{BB962C8B-B14F-4D97-AF65-F5344CB8AC3E}">
        <p14:creationId xmlns:p14="http://schemas.microsoft.com/office/powerpoint/2010/main" val="18530281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D0AC7DF-1E91-4217-9161-AFE824314B78}"/>
              </a:ext>
            </a:extLst>
          </p:cNvPr>
          <p:cNvSpPr txBox="1"/>
          <p:nvPr/>
        </p:nvSpPr>
        <p:spPr>
          <a:xfrm>
            <a:off x="373520" y="1171787"/>
            <a:ext cx="8449253" cy="5019786"/>
          </a:xfrm>
          <a:prstGeom prst="rect">
            <a:avLst/>
          </a:prstGeom>
          <a:noFill/>
        </p:spPr>
        <p:txBody>
          <a:bodyPr wrap="square" lIns="0" tIns="0" rIns="0" bIns="0" rtlCol="0">
            <a:noAutofit/>
          </a:bodyPr>
          <a:lstStyle/>
          <a:p>
            <a:pPr algn="ctr"/>
            <a:r>
              <a:rPr lang="en-US" sz="2000" b="1" dirty="0">
                <a:latin typeface="Calibri" panose="020F0502020204030204" pitchFamily="34" charset="0"/>
              </a:rPr>
              <a:t>Step 1 – Initial Assessment</a:t>
            </a:r>
          </a:p>
          <a:p>
            <a:endParaRPr lang="en-US" sz="1000" b="1" dirty="0">
              <a:latin typeface="Calibri" panose="020F0502020204030204" pitchFamily="34" charset="0"/>
            </a:endParaRPr>
          </a:p>
          <a:p>
            <a:r>
              <a:rPr lang="en-US" b="1" u="sng" dirty="0">
                <a:latin typeface="Calibri" panose="020F0502020204030204" pitchFamily="34" charset="0"/>
              </a:rPr>
              <a:t>Risk assessment</a:t>
            </a:r>
          </a:p>
          <a:p>
            <a:r>
              <a:rPr lang="en-US" dirty="0">
                <a:latin typeface="Calibri" panose="020F0502020204030204" pitchFamily="34" charset="0"/>
              </a:rPr>
              <a:t>Determine what will happen if a vendor is not delivering or got breached and you need to stop their access to your systems and data.</a:t>
            </a:r>
          </a:p>
          <a:p>
            <a:endParaRPr lang="en-US" dirty="0">
              <a:latin typeface="Calibri" panose="020F0502020204030204" pitchFamily="34" charset="0"/>
            </a:endParaRPr>
          </a:p>
          <a:p>
            <a:pPr marL="285750" indent="-285750">
              <a:buFont typeface="Wingdings" panose="05000000000000000000" pitchFamily="2" charset="2"/>
              <a:buChar char="§"/>
            </a:pPr>
            <a:r>
              <a:rPr lang="en-US" dirty="0">
                <a:latin typeface="Calibri" panose="020F0502020204030204" pitchFamily="34" charset="0"/>
              </a:rPr>
              <a:t>Inability to provide product to you, halt of own production</a:t>
            </a:r>
          </a:p>
          <a:p>
            <a:pPr marL="285750" indent="-285750">
              <a:buFont typeface="Wingdings" panose="05000000000000000000" pitchFamily="2" charset="2"/>
              <a:buChar char="§"/>
            </a:pPr>
            <a:r>
              <a:rPr lang="en-US" dirty="0">
                <a:latin typeface="Calibri" panose="020F0502020204030204" pitchFamily="34" charset="0"/>
              </a:rPr>
              <a:t>May lose own regulatory compliance</a:t>
            </a:r>
          </a:p>
          <a:p>
            <a:pPr marL="285750" indent="-285750">
              <a:buFont typeface="Wingdings" panose="05000000000000000000" pitchFamily="2" charset="2"/>
              <a:buChar char="§"/>
            </a:pPr>
            <a:r>
              <a:rPr lang="en-US" dirty="0">
                <a:latin typeface="Calibri" panose="020F0502020204030204" pitchFamily="34" charset="0"/>
              </a:rPr>
              <a:t>Potential fines to be paid</a:t>
            </a:r>
          </a:p>
          <a:p>
            <a:pPr marL="285750" indent="-285750">
              <a:buFont typeface="Wingdings" panose="05000000000000000000" pitchFamily="2" charset="2"/>
              <a:buChar char="§"/>
            </a:pPr>
            <a:r>
              <a:rPr lang="en-US" dirty="0">
                <a:latin typeface="Calibri" panose="020F0502020204030204" pitchFamily="34" charset="0"/>
              </a:rPr>
              <a:t>Potential of supplier bankruptcy (lawsuits and/or losing customers)</a:t>
            </a:r>
          </a:p>
          <a:p>
            <a:pPr marL="285750" indent="-285750">
              <a:buFont typeface="Wingdings" panose="05000000000000000000" pitchFamily="2" charset="2"/>
              <a:buChar char="§"/>
            </a:pPr>
            <a:r>
              <a:rPr lang="en-US" dirty="0">
                <a:latin typeface="Calibri" panose="020F0502020204030204" pitchFamily="34" charset="0"/>
              </a:rPr>
              <a:t>Long term impact on product availability and own capability to fulfill warranty obligations</a:t>
            </a:r>
          </a:p>
          <a:p>
            <a:pPr marL="285750" indent="-285750">
              <a:buFont typeface="Wingdings" panose="05000000000000000000" pitchFamily="2" charset="2"/>
              <a:buChar char="§"/>
            </a:pPr>
            <a:r>
              <a:rPr lang="en-US" dirty="0">
                <a:latin typeface="Calibri" panose="020F0502020204030204" pitchFamily="34" charset="0"/>
              </a:rPr>
              <a:t>Loss of customer confidence, cancelled contracts, exposure due to breach of own agreements</a:t>
            </a:r>
          </a:p>
          <a:p>
            <a:pPr marL="285750" indent="-285750">
              <a:buFont typeface="Wingdings" panose="05000000000000000000" pitchFamily="2" charset="2"/>
              <a:buChar char="§"/>
            </a:pPr>
            <a:r>
              <a:rPr lang="en-US" dirty="0">
                <a:latin typeface="Calibri" panose="020F0502020204030204" pitchFamily="34" charset="0"/>
              </a:rPr>
              <a:t>Lawsuits/legal implications</a:t>
            </a:r>
          </a:p>
          <a:p>
            <a:endParaRPr lang="en-US" sz="1000" b="1" dirty="0">
              <a:latin typeface="Calibri" panose="020F0502020204030204" pitchFamily="34" charset="0"/>
            </a:endParaRPr>
          </a:p>
          <a:p>
            <a:pPr algn="ctr"/>
            <a:endParaRPr lang="en-US" sz="2000" dirty="0">
              <a:latin typeface="Calibri" panose="020F0502020204030204" pitchFamily="34" charset="0"/>
            </a:endParaRPr>
          </a:p>
        </p:txBody>
      </p:sp>
      <p:sp>
        <p:nvSpPr>
          <p:cNvPr id="2" name="Slide Number Placeholder 1">
            <a:extLst>
              <a:ext uri="{FF2B5EF4-FFF2-40B4-BE49-F238E27FC236}">
                <a16:creationId xmlns:a16="http://schemas.microsoft.com/office/drawing/2014/main" id="{7867A870-1AF0-47F7-80D0-5F95DCBDCF77}"/>
              </a:ext>
            </a:extLst>
          </p:cNvPr>
          <p:cNvSpPr>
            <a:spLocks noGrp="1"/>
          </p:cNvSpPr>
          <p:nvPr>
            <p:ph type="sldNum" sz="quarter" idx="4"/>
          </p:nvPr>
        </p:nvSpPr>
        <p:spPr/>
        <p:txBody>
          <a:bodyPr/>
          <a:lstStyle/>
          <a:p>
            <a:fld id="{EEDD5076-8A53-4A01-88FC-1E6D2F31BA40}" type="slidenum">
              <a:rPr lang="en-GB" smtClean="0">
                <a:solidFill>
                  <a:srgbClr val="6C6C6C"/>
                </a:solidFill>
              </a:rPr>
              <a:pPr/>
              <a:t>20</a:t>
            </a:fld>
            <a:endParaRPr lang="en-GB" dirty="0">
              <a:solidFill>
                <a:srgbClr val="6C6C6C"/>
              </a:solidFill>
            </a:endParaRPr>
          </a:p>
        </p:txBody>
      </p:sp>
      <p:sp>
        <p:nvSpPr>
          <p:cNvPr id="3" name="Title 2">
            <a:extLst>
              <a:ext uri="{FF2B5EF4-FFF2-40B4-BE49-F238E27FC236}">
                <a16:creationId xmlns:a16="http://schemas.microsoft.com/office/drawing/2014/main" id="{15A31F11-92DC-4C5F-8D54-B3213EF745DC}"/>
              </a:ext>
            </a:extLst>
          </p:cNvPr>
          <p:cNvSpPr>
            <a:spLocks noGrp="1"/>
          </p:cNvSpPr>
          <p:nvPr>
            <p:ph type="title"/>
          </p:nvPr>
        </p:nvSpPr>
        <p:spPr>
          <a:xfrm>
            <a:off x="335760" y="604837"/>
            <a:ext cx="7886020" cy="377296"/>
          </a:xfrm>
        </p:spPr>
        <p:txBody>
          <a:bodyPr/>
          <a:lstStyle/>
          <a:p>
            <a:r>
              <a:rPr lang="en-US" sz="2000" dirty="0"/>
              <a:t>Cybersecurity in the Supply Chain</a:t>
            </a:r>
          </a:p>
        </p:txBody>
      </p:sp>
    </p:spTree>
    <p:extLst>
      <p:ext uri="{BB962C8B-B14F-4D97-AF65-F5344CB8AC3E}">
        <p14:creationId xmlns:p14="http://schemas.microsoft.com/office/powerpoint/2010/main" val="35429733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D0AC7DF-1E91-4217-9161-AFE824314B78}"/>
              </a:ext>
            </a:extLst>
          </p:cNvPr>
          <p:cNvSpPr txBox="1"/>
          <p:nvPr/>
        </p:nvSpPr>
        <p:spPr>
          <a:xfrm>
            <a:off x="373520" y="1171787"/>
            <a:ext cx="8449253" cy="5019786"/>
          </a:xfrm>
          <a:prstGeom prst="rect">
            <a:avLst/>
          </a:prstGeom>
          <a:noFill/>
        </p:spPr>
        <p:txBody>
          <a:bodyPr wrap="square" lIns="0" tIns="0" rIns="0" bIns="0" rtlCol="0">
            <a:noAutofit/>
          </a:bodyPr>
          <a:lstStyle/>
          <a:p>
            <a:pPr algn="ctr"/>
            <a:r>
              <a:rPr lang="en-US" sz="2000" b="1" dirty="0">
                <a:latin typeface="Calibri" panose="020F0502020204030204" pitchFamily="34" charset="0"/>
              </a:rPr>
              <a:t>Step 2 – Define Cybersecurity Framework</a:t>
            </a:r>
          </a:p>
          <a:p>
            <a:endParaRPr lang="en-US" sz="1000" b="1" dirty="0">
              <a:latin typeface="Calibri" panose="020F0502020204030204" pitchFamily="34" charset="0"/>
            </a:endParaRPr>
          </a:p>
          <a:p>
            <a:r>
              <a:rPr lang="en-US" b="1" u="sng" dirty="0">
                <a:latin typeface="Calibri" panose="020F0502020204030204" pitchFamily="34" charset="0"/>
              </a:rPr>
              <a:t>Vendor Cybersecurity Framework</a:t>
            </a:r>
          </a:p>
          <a:p>
            <a:endParaRPr lang="en-US" b="1" u="sng" dirty="0">
              <a:latin typeface="Calibri" panose="020F0502020204030204" pitchFamily="34" charset="0"/>
            </a:endParaRPr>
          </a:p>
          <a:p>
            <a:pPr marL="285750" indent="-285750">
              <a:buFont typeface="Wingdings" panose="05000000000000000000" pitchFamily="2" charset="2"/>
              <a:buChar char="§"/>
            </a:pPr>
            <a:r>
              <a:rPr lang="en-US" dirty="0">
                <a:latin typeface="Calibri" panose="020F0502020204030204" pitchFamily="34" charset="0"/>
              </a:rPr>
              <a:t>Determine minimum acceptable cybersecurity measures on vendor side (Security audits, SIEM, Antivirus, reports provided to you)</a:t>
            </a:r>
          </a:p>
          <a:p>
            <a:pPr marL="285750" indent="-285750">
              <a:buFont typeface="Wingdings" panose="05000000000000000000" pitchFamily="2" charset="2"/>
              <a:buChar char="§"/>
            </a:pPr>
            <a:r>
              <a:rPr lang="en-US" dirty="0">
                <a:latin typeface="Calibri" panose="020F0502020204030204" pitchFamily="34" charset="0"/>
              </a:rPr>
              <a:t>Define data ownership and how that data can be used</a:t>
            </a:r>
          </a:p>
          <a:p>
            <a:pPr marL="285750" indent="-285750">
              <a:buFont typeface="Wingdings" panose="05000000000000000000" pitchFamily="2" charset="2"/>
              <a:buChar char="§"/>
            </a:pPr>
            <a:r>
              <a:rPr lang="en-US" dirty="0">
                <a:latin typeface="Calibri" panose="020F0502020204030204" pitchFamily="34" charset="0"/>
              </a:rPr>
              <a:t>Setup a communications and incident response plan</a:t>
            </a:r>
          </a:p>
          <a:p>
            <a:pPr marL="285750" indent="-285750">
              <a:buFont typeface="Wingdings" panose="05000000000000000000" pitchFamily="2" charset="2"/>
              <a:buChar char="§"/>
            </a:pPr>
            <a:r>
              <a:rPr lang="en-US" dirty="0">
                <a:latin typeface="Calibri" panose="020F0502020204030204" pitchFamily="34" charset="0"/>
              </a:rPr>
              <a:t>Define the security compliance auditing process</a:t>
            </a:r>
          </a:p>
          <a:p>
            <a:pPr marL="285750" indent="-285750">
              <a:buFont typeface="Wingdings" panose="05000000000000000000" pitchFamily="2" charset="2"/>
              <a:buChar char="§"/>
            </a:pPr>
            <a:r>
              <a:rPr lang="en-US" dirty="0">
                <a:latin typeface="Calibri" panose="020F0502020204030204" pitchFamily="34" charset="0"/>
              </a:rPr>
              <a:t>Outline contractual obligation in case of non-compliance (e.g. right to terminate)</a:t>
            </a:r>
          </a:p>
          <a:p>
            <a:pPr marL="285750" indent="-285750">
              <a:buFont typeface="Wingdings" panose="05000000000000000000" pitchFamily="2" charset="2"/>
              <a:buChar char="§"/>
            </a:pPr>
            <a:r>
              <a:rPr lang="en-US" u="sng" dirty="0">
                <a:latin typeface="Calibri" panose="020F0502020204030204" pitchFamily="34" charset="0"/>
              </a:rPr>
              <a:t>Ensure vendor agreements reflect these requirements and vendor is aware of the overall vendor cybersecurity program as well as the consequences of non-compliance!</a:t>
            </a:r>
          </a:p>
          <a:p>
            <a:pPr marL="285750" indent="-285750">
              <a:buFont typeface="Wingdings" panose="05000000000000000000" pitchFamily="2" charset="2"/>
              <a:buChar char="§"/>
            </a:pPr>
            <a:r>
              <a:rPr lang="en-US" dirty="0">
                <a:latin typeface="Calibri" panose="020F0502020204030204" pitchFamily="34" charset="0"/>
              </a:rPr>
              <a:t>Integrate change management processes</a:t>
            </a:r>
          </a:p>
          <a:p>
            <a:pPr marL="285750" indent="-285750">
              <a:buFont typeface="Wingdings" panose="05000000000000000000" pitchFamily="2" charset="2"/>
              <a:buChar char="§"/>
            </a:pPr>
            <a:r>
              <a:rPr lang="en-US" dirty="0">
                <a:latin typeface="Calibri" panose="020F0502020204030204" pitchFamily="34" charset="0"/>
              </a:rPr>
              <a:t>Monitor </a:t>
            </a:r>
          </a:p>
          <a:p>
            <a:pPr marL="742950" lvl="1" indent="-285750">
              <a:buFont typeface="Wingdings" panose="05000000000000000000" pitchFamily="2" charset="2"/>
              <a:buChar char="§"/>
            </a:pPr>
            <a:r>
              <a:rPr lang="en-US" dirty="0">
                <a:latin typeface="Calibri" panose="020F0502020204030204" pitchFamily="34" charset="0"/>
              </a:rPr>
              <a:t>vendor’s access to networks and data. Review data regularly.</a:t>
            </a:r>
          </a:p>
          <a:p>
            <a:pPr marL="742950" lvl="1" indent="-285750">
              <a:buFont typeface="Wingdings" panose="05000000000000000000" pitchFamily="2" charset="2"/>
              <a:buChar char="§"/>
            </a:pPr>
            <a:r>
              <a:rPr lang="en-US" dirty="0">
                <a:latin typeface="Calibri" panose="020F0502020204030204" pitchFamily="34" charset="0"/>
              </a:rPr>
              <a:t>vendor’s endpoints patch levels, usage of SIEM, endpoint protection and antivirus solutions</a:t>
            </a:r>
          </a:p>
          <a:p>
            <a:pPr marL="285750" indent="-285750">
              <a:buFont typeface="Wingdings" panose="05000000000000000000" pitchFamily="2" charset="2"/>
              <a:buChar char="§"/>
            </a:pPr>
            <a:r>
              <a:rPr lang="en-US" dirty="0">
                <a:latin typeface="Calibri" panose="020F0502020204030204" pitchFamily="34" charset="0"/>
              </a:rPr>
              <a:t>Ensure the vendor has a data backup and DR plan in place </a:t>
            </a:r>
          </a:p>
        </p:txBody>
      </p:sp>
      <p:sp>
        <p:nvSpPr>
          <p:cNvPr id="2" name="Slide Number Placeholder 1">
            <a:extLst>
              <a:ext uri="{FF2B5EF4-FFF2-40B4-BE49-F238E27FC236}">
                <a16:creationId xmlns:a16="http://schemas.microsoft.com/office/drawing/2014/main" id="{7867A870-1AF0-47F7-80D0-5F95DCBDCF77}"/>
              </a:ext>
            </a:extLst>
          </p:cNvPr>
          <p:cNvSpPr>
            <a:spLocks noGrp="1"/>
          </p:cNvSpPr>
          <p:nvPr>
            <p:ph type="sldNum" sz="quarter" idx="4"/>
          </p:nvPr>
        </p:nvSpPr>
        <p:spPr/>
        <p:txBody>
          <a:bodyPr/>
          <a:lstStyle/>
          <a:p>
            <a:fld id="{EEDD5076-8A53-4A01-88FC-1E6D2F31BA40}" type="slidenum">
              <a:rPr lang="en-GB" smtClean="0">
                <a:solidFill>
                  <a:srgbClr val="6C6C6C"/>
                </a:solidFill>
              </a:rPr>
              <a:pPr/>
              <a:t>21</a:t>
            </a:fld>
            <a:endParaRPr lang="en-GB" dirty="0">
              <a:solidFill>
                <a:srgbClr val="6C6C6C"/>
              </a:solidFill>
            </a:endParaRPr>
          </a:p>
        </p:txBody>
      </p:sp>
      <p:sp>
        <p:nvSpPr>
          <p:cNvPr id="3" name="Title 2">
            <a:extLst>
              <a:ext uri="{FF2B5EF4-FFF2-40B4-BE49-F238E27FC236}">
                <a16:creationId xmlns:a16="http://schemas.microsoft.com/office/drawing/2014/main" id="{15A31F11-92DC-4C5F-8D54-B3213EF745DC}"/>
              </a:ext>
            </a:extLst>
          </p:cNvPr>
          <p:cNvSpPr>
            <a:spLocks noGrp="1"/>
          </p:cNvSpPr>
          <p:nvPr>
            <p:ph type="title"/>
          </p:nvPr>
        </p:nvSpPr>
        <p:spPr>
          <a:xfrm>
            <a:off x="335760" y="604837"/>
            <a:ext cx="7886020" cy="377296"/>
          </a:xfrm>
        </p:spPr>
        <p:txBody>
          <a:bodyPr/>
          <a:lstStyle/>
          <a:p>
            <a:r>
              <a:rPr lang="en-US" sz="2000" dirty="0"/>
              <a:t>Cybersecurity in the Supply Chain</a:t>
            </a:r>
          </a:p>
        </p:txBody>
      </p:sp>
    </p:spTree>
    <p:extLst>
      <p:ext uri="{BB962C8B-B14F-4D97-AF65-F5344CB8AC3E}">
        <p14:creationId xmlns:p14="http://schemas.microsoft.com/office/powerpoint/2010/main" val="31993815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D0AC7DF-1E91-4217-9161-AFE824314B78}"/>
              </a:ext>
            </a:extLst>
          </p:cNvPr>
          <p:cNvSpPr txBox="1"/>
          <p:nvPr/>
        </p:nvSpPr>
        <p:spPr>
          <a:xfrm>
            <a:off x="373520" y="1171787"/>
            <a:ext cx="8449253" cy="5019786"/>
          </a:xfrm>
          <a:prstGeom prst="rect">
            <a:avLst/>
          </a:prstGeom>
          <a:noFill/>
        </p:spPr>
        <p:txBody>
          <a:bodyPr wrap="square" lIns="0" tIns="0" rIns="0" bIns="0" rtlCol="0">
            <a:noAutofit/>
          </a:bodyPr>
          <a:lstStyle/>
          <a:p>
            <a:pPr algn="ctr"/>
            <a:r>
              <a:rPr lang="en-US" sz="2000" b="1" dirty="0">
                <a:latin typeface="Calibri" panose="020F0502020204030204" pitchFamily="34" charset="0"/>
              </a:rPr>
              <a:t>Step 2 – Define Cybersecurity Framework</a:t>
            </a:r>
          </a:p>
          <a:p>
            <a:endParaRPr lang="en-US" sz="1000" b="1" dirty="0">
              <a:latin typeface="Calibri" panose="020F0502020204030204" pitchFamily="34" charset="0"/>
            </a:endParaRPr>
          </a:p>
          <a:p>
            <a:r>
              <a:rPr lang="en-US" b="1" u="sng" dirty="0">
                <a:latin typeface="Calibri" panose="020F0502020204030204" pitchFamily="34" charset="0"/>
              </a:rPr>
              <a:t>Vendor Cybersecurity Framework</a:t>
            </a:r>
          </a:p>
          <a:p>
            <a:endParaRPr lang="en-US" b="1" u="sng" dirty="0">
              <a:latin typeface="Calibri" panose="020F0502020204030204" pitchFamily="34" charset="0"/>
            </a:endParaRPr>
          </a:p>
          <a:p>
            <a:pPr marL="285750" indent="-285750">
              <a:buFont typeface="Wingdings" panose="05000000000000000000" pitchFamily="2" charset="2"/>
              <a:buChar char="§"/>
            </a:pPr>
            <a:r>
              <a:rPr lang="en-US" dirty="0">
                <a:latin typeface="Calibri" panose="020F0502020204030204" pitchFamily="34" charset="0"/>
              </a:rPr>
              <a:t>Require implementation and reporting regarding protective technologies</a:t>
            </a:r>
          </a:p>
          <a:p>
            <a:pPr marL="742950" lvl="1" indent="-285750">
              <a:buFont typeface="Wingdings" panose="05000000000000000000" pitchFamily="2" charset="2"/>
              <a:buChar char="§"/>
            </a:pPr>
            <a:r>
              <a:rPr lang="en-US" dirty="0">
                <a:latin typeface="Calibri" panose="020F0502020204030204" pitchFamily="34" charset="0"/>
              </a:rPr>
              <a:t>Threat Intelligence solutions to catch propagating malware, unauthorized access, data exfiltration, unusual data traffic (volume, destination)</a:t>
            </a:r>
          </a:p>
          <a:p>
            <a:pPr marL="742950" lvl="1" indent="-285750">
              <a:buFont typeface="Wingdings" panose="05000000000000000000" pitchFamily="2" charset="2"/>
              <a:buChar char="§"/>
            </a:pPr>
            <a:r>
              <a:rPr lang="en-US" dirty="0">
                <a:latin typeface="Calibri" panose="020F0502020204030204" pitchFamily="34" charset="0"/>
              </a:rPr>
              <a:t>CDR Content Disarm and Reconstruction (e.g. SAS Software)</a:t>
            </a:r>
          </a:p>
          <a:p>
            <a:pPr marL="742950" lvl="1" indent="-285750">
              <a:buFont typeface="Wingdings" panose="05000000000000000000" pitchFamily="2" charset="2"/>
              <a:buChar char="§"/>
            </a:pPr>
            <a:r>
              <a:rPr lang="en-US" dirty="0">
                <a:latin typeface="Calibri" panose="020F0502020204030204" pitchFamily="34" charset="0"/>
              </a:rPr>
              <a:t>Endpoint monitoring (e.g. Event Tracker, Nessus, Palo Alto Traps)</a:t>
            </a:r>
          </a:p>
          <a:p>
            <a:pPr marL="742950" lvl="1" indent="-285750">
              <a:buFont typeface="Wingdings" panose="05000000000000000000" pitchFamily="2" charset="2"/>
              <a:buChar char="§"/>
            </a:pPr>
            <a:r>
              <a:rPr lang="en-US" dirty="0">
                <a:latin typeface="Calibri" panose="020F0502020204030204" pitchFamily="34" charset="0"/>
              </a:rPr>
              <a:t>Endpoint patching (e.g. Saner)</a:t>
            </a:r>
          </a:p>
          <a:p>
            <a:pPr marL="742950" lvl="1" indent="-285750">
              <a:buFont typeface="Wingdings" panose="05000000000000000000" pitchFamily="2" charset="2"/>
              <a:buChar char="§"/>
            </a:pPr>
            <a:r>
              <a:rPr lang="en-US" dirty="0">
                <a:latin typeface="Calibri" panose="020F0502020204030204" pitchFamily="34" charset="0"/>
              </a:rPr>
              <a:t>Active network traffic monitoring and AI/machine learning protection</a:t>
            </a:r>
          </a:p>
          <a:p>
            <a:pPr marL="285750" indent="-285750">
              <a:buFont typeface="Wingdings" panose="05000000000000000000" pitchFamily="2" charset="2"/>
              <a:buChar char="§"/>
            </a:pPr>
            <a:endParaRPr lang="en-US" dirty="0">
              <a:latin typeface="Calibri" panose="020F0502020204030204" pitchFamily="34" charset="0"/>
            </a:endParaRPr>
          </a:p>
          <a:p>
            <a:pPr marL="628650" lvl="1" indent="-171450">
              <a:buFont typeface="Wingdings" panose="05000000000000000000" pitchFamily="2" charset="2"/>
              <a:buChar char="ü"/>
            </a:pPr>
            <a:endParaRPr lang="en-US" dirty="0">
              <a:latin typeface="Calibri" panose="020F0502020204030204" pitchFamily="34" charset="0"/>
            </a:endParaRPr>
          </a:p>
        </p:txBody>
      </p:sp>
      <p:sp>
        <p:nvSpPr>
          <p:cNvPr id="2" name="Slide Number Placeholder 1">
            <a:extLst>
              <a:ext uri="{FF2B5EF4-FFF2-40B4-BE49-F238E27FC236}">
                <a16:creationId xmlns:a16="http://schemas.microsoft.com/office/drawing/2014/main" id="{7867A870-1AF0-47F7-80D0-5F95DCBDCF77}"/>
              </a:ext>
            </a:extLst>
          </p:cNvPr>
          <p:cNvSpPr>
            <a:spLocks noGrp="1"/>
          </p:cNvSpPr>
          <p:nvPr>
            <p:ph type="sldNum" sz="quarter" idx="4"/>
          </p:nvPr>
        </p:nvSpPr>
        <p:spPr/>
        <p:txBody>
          <a:bodyPr/>
          <a:lstStyle/>
          <a:p>
            <a:fld id="{EEDD5076-8A53-4A01-88FC-1E6D2F31BA40}" type="slidenum">
              <a:rPr lang="en-GB" smtClean="0">
                <a:solidFill>
                  <a:srgbClr val="6C6C6C"/>
                </a:solidFill>
              </a:rPr>
              <a:pPr/>
              <a:t>22</a:t>
            </a:fld>
            <a:endParaRPr lang="en-GB" dirty="0">
              <a:solidFill>
                <a:srgbClr val="6C6C6C"/>
              </a:solidFill>
            </a:endParaRPr>
          </a:p>
        </p:txBody>
      </p:sp>
      <p:sp>
        <p:nvSpPr>
          <p:cNvPr id="3" name="Title 2">
            <a:extLst>
              <a:ext uri="{FF2B5EF4-FFF2-40B4-BE49-F238E27FC236}">
                <a16:creationId xmlns:a16="http://schemas.microsoft.com/office/drawing/2014/main" id="{15A31F11-92DC-4C5F-8D54-B3213EF745DC}"/>
              </a:ext>
            </a:extLst>
          </p:cNvPr>
          <p:cNvSpPr>
            <a:spLocks noGrp="1"/>
          </p:cNvSpPr>
          <p:nvPr>
            <p:ph type="title"/>
          </p:nvPr>
        </p:nvSpPr>
        <p:spPr>
          <a:xfrm>
            <a:off x="335760" y="604837"/>
            <a:ext cx="7886020" cy="377296"/>
          </a:xfrm>
        </p:spPr>
        <p:txBody>
          <a:bodyPr/>
          <a:lstStyle/>
          <a:p>
            <a:r>
              <a:rPr lang="en-US" sz="2000" dirty="0"/>
              <a:t>Cybersecurity in the Supply Chain</a:t>
            </a:r>
          </a:p>
        </p:txBody>
      </p:sp>
      <p:pic>
        <p:nvPicPr>
          <p:cNvPr id="8" name="Picture 7">
            <a:extLst>
              <a:ext uri="{FF2B5EF4-FFF2-40B4-BE49-F238E27FC236}">
                <a16:creationId xmlns:a16="http://schemas.microsoft.com/office/drawing/2014/main" id="{EDDE89A1-A8F3-40BF-93A0-08C55EBDE9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9709" y="4387970"/>
            <a:ext cx="2564581" cy="1718268"/>
          </a:xfrm>
          <a:prstGeom prst="rect">
            <a:avLst/>
          </a:prstGeom>
        </p:spPr>
      </p:pic>
    </p:spTree>
    <p:extLst>
      <p:ext uri="{BB962C8B-B14F-4D97-AF65-F5344CB8AC3E}">
        <p14:creationId xmlns:p14="http://schemas.microsoft.com/office/powerpoint/2010/main" val="32640477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D0AC7DF-1E91-4217-9161-AFE824314B78}"/>
              </a:ext>
            </a:extLst>
          </p:cNvPr>
          <p:cNvSpPr txBox="1"/>
          <p:nvPr/>
        </p:nvSpPr>
        <p:spPr>
          <a:xfrm>
            <a:off x="373520" y="1171787"/>
            <a:ext cx="8449253" cy="5019786"/>
          </a:xfrm>
          <a:prstGeom prst="rect">
            <a:avLst/>
          </a:prstGeom>
          <a:noFill/>
        </p:spPr>
        <p:txBody>
          <a:bodyPr wrap="square" lIns="0" tIns="0" rIns="0" bIns="0" rtlCol="0">
            <a:noAutofit/>
          </a:bodyPr>
          <a:lstStyle/>
          <a:p>
            <a:pPr algn="ctr"/>
            <a:r>
              <a:rPr lang="en-US" sz="2000" b="1" dirty="0">
                <a:latin typeface="Calibri" panose="020F0502020204030204" pitchFamily="34" charset="0"/>
              </a:rPr>
              <a:t>Step 3 – Implementation</a:t>
            </a:r>
          </a:p>
          <a:p>
            <a:endParaRPr lang="en-US" sz="1000" b="1" dirty="0">
              <a:latin typeface="Calibri" panose="020F0502020204030204" pitchFamily="34" charset="0"/>
            </a:endParaRPr>
          </a:p>
          <a:p>
            <a:endParaRPr lang="en-US" b="1" u="sng" dirty="0">
              <a:latin typeface="Calibri" panose="020F0502020204030204" pitchFamily="34" charset="0"/>
            </a:endParaRPr>
          </a:p>
          <a:p>
            <a:pPr marL="285750" indent="-285750">
              <a:buFont typeface="Wingdings" panose="05000000000000000000" pitchFamily="2" charset="2"/>
              <a:buChar char="§"/>
            </a:pPr>
            <a:r>
              <a:rPr lang="en-US" dirty="0">
                <a:latin typeface="Calibri" panose="020F0502020204030204" pitchFamily="34" charset="0"/>
              </a:rPr>
              <a:t>Collaborate closely with vendor’s IT/Security teams</a:t>
            </a:r>
          </a:p>
          <a:p>
            <a:pPr marL="742950" lvl="1" indent="-285750">
              <a:buFont typeface="Wingdings" panose="05000000000000000000" pitchFamily="2" charset="2"/>
              <a:buChar char="§"/>
            </a:pPr>
            <a:r>
              <a:rPr lang="en-US" dirty="0">
                <a:latin typeface="Calibri" panose="020F0502020204030204" pitchFamily="34" charset="0"/>
              </a:rPr>
              <a:t>Present framework, integration and execution</a:t>
            </a:r>
          </a:p>
          <a:p>
            <a:pPr marL="742950" lvl="1" indent="-285750">
              <a:buFont typeface="Wingdings" panose="05000000000000000000" pitchFamily="2" charset="2"/>
              <a:buChar char="§"/>
            </a:pPr>
            <a:r>
              <a:rPr lang="en-US" dirty="0">
                <a:latin typeface="Calibri" panose="020F0502020204030204" pitchFamily="34" charset="0"/>
              </a:rPr>
              <a:t>Discuss latest threats specific to the industry</a:t>
            </a:r>
          </a:p>
          <a:p>
            <a:pPr marL="742950" lvl="1" indent="-285750">
              <a:buFont typeface="Wingdings" panose="05000000000000000000" pitchFamily="2" charset="2"/>
              <a:buChar char="§"/>
            </a:pPr>
            <a:r>
              <a:rPr lang="en-US" dirty="0">
                <a:latin typeface="Calibri" panose="020F0502020204030204" pitchFamily="34" charset="0"/>
              </a:rPr>
              <a:t>Review continuous improvement measures </a:t>
            </a:r>
          </a:p>
          <a:p>
            <a:pPr marL="742950" lvl="1" indent="-285750">
              <a:buFont typeface="Wingdings" panose="05000000000000000000" pitchFamily="2" charset="2"/>
              <a:buChar char="§"/>
            </a:pPr>
            <a:endParaRPr lang="en-US" dirty="0">
              <a:latin typeface="Calibri" panose="020F0502020204030204" pitchFamily="34" charset="0"/>
            </a:endParaRPr>
          </a:p>
          <a:p>
            <a:pPr marL="285750" indent="-285750">
              <a:buFont typeface="Wingdings" panose="05000000000000000000" pitchFamily="2" charset="2"/>
              <a:buChar char="§"/>
            </a:pPr>
            <a:r>
              <a:rPr lang="en-US" dirty="0">
                <a:latin typeface="Calibri" panose="020F0502020204030204" pitchFamily="34" charset="0"/>
              </a:rPr>
              <a:t>Regular reporting to internal and vendor’s executive/security teams</a:t>
            </a:r>
          </a:p>
          <a:p>
            <a:pPr marL="285750" indent="-285750">
              <a:buFont typeface="Wingdings" panose="05000000000000000000" pitchFamily="2" charset="2"/>
              <a:buChar char="§"/>
            </a:pPr>
            <a:endParaRPr lang="en-US" dirty="0">
              <a:latin typeface="Calibri" panose="020F0502020204030204" pitchFamily="34" charset="0"/>
            </a:endParaRPr>
          </a:p>
          <a:p>
            <a:pPr marL="285750" indent="-285750">
              <a:buFont typeface="Wingdings" panose="05000000000000000000" pitchFamily="2" charset="2"/>
              <a:buChar char="§"/>
            </a:pPr>
            <a:r>
              <a:rPr lang="en-US" dirty="0">
                <a:latin typeface="Calibri" panose="020F0502020204030204" pitchFamily="34" charset="0"/>
              </a:rPr>
              <a:t>Perform regular audits as outlined in vendor management process</a:t>
            </a:r>
          </a:p>
          <a:p>
            <a:pPr marL="742950" lvl="1" indent="-285750">
              <a:buFont typeface="Wingdings" panose="05000000000000000000" pitchFamily="2" charset="2"/>
              <a:buChar char="§"/>
            </a:pPr>
            <a:endParaRPr lang="en-US" dirty="0">
              <a:latin typeface="Calibri" panose="020F0502020204030204" pitchFamily="34" charset="0"/>
            </a:endParaRPr>
          </a:p>
        </p:txBody>
      </p:sp>
      <p:sp>
        <p:nvSpPr>
          <p:cNvPr id="2" name="Slide Number Placeholder 1">
            <a:extLst>
              <a:ext uri="{FF2B5EF4-FFF2-40B4-BE49-F238E27FC236}">
                <a16:creationId xmlns:a16="http://schemas.microsoft.com/office/drawing/2014/main" id="{7867A870-1AF0-47F7-80D0-5F95DCBDCF77}"/>
              </a:ext>
            </a:extLst>
          </p:cNvPr>
          <p:cNvSpPr>
            <a:spLocks noGrp="1"/>
          </p:cNvSpPr>
          <p:nvPr>
            <p:ph type="sldNum" sz="quarter" idx="4"/>
          </p:nvPr>
        </p:nvSpPr>
        <p:spPr/>
        <p:txBody>
          <a:bodyPr/>
          <a:lstStyle/>
          <a:p>
            <a:fld id="{EEDD5076-8A53-4A01-88FC-1E6D2F31BA40}" type="slidenum">
              <a:rPr lang="en-GB" smtClean="0">
                <a:solidFill>
                  <a:srgbClr val="6C6C6C"/>
                </a:solidFill>
              </a:rPr>
              <a:pPr/>
              <a:t>23</a:t>
            </a:fld>
            <a:endParaRPr lang="en-GB" dirty="0">
              <a:solidFill>
                <a:srgbClr val="6C6C6C"/>
              </a:solidFill>
            </a:endParaRPr>
          </a:p>
        </p:txBody>
      </p:sp>
      <p:sp>
        <p:nvSpPr>
          <p:cNvPr id="3" name="Title 2">
            <a:extLst>
              <a:ext uri="{FF2B5EF4-FFF2-40B4-BE49-F238E27FC236}">
                <a16:creationId xmlns:a16="http://schemas.microsoft.com/office/drawing/2014/main" id="{15A31F11-92DC-4C5F-8D54-B3213EF745DC}"/>
              </a:ext>
            </a:extLst>
          </p:cNvPr>
          <p:cNvSpPr>
            <a:spLocks noGrp="1"/>
          </p:cNvSpPr>
          <p:nvPr>
            <p:ph type="title"/>
          </p:nvPr>
        </p:nvSpPr>
        <p:spPr>
          <a:xfrm>
            <a:off x="335760" y="604837"/>
            <a:ext cx="7886020" cy="377296"/>
          </a:xfrm>
        </p:spPr>
        <p:txBody>
          <a:bodyPr/>
          <a:lstStyle/>
          <a:p>
            <a:r>
              <a:rPr lang="en-US" sz="2000" dirty="0"/>
              <a:t>Cybersecurity in the Supply Chain</a:t>
            </a:r>
          </a:p>
        </p:txBody>
      </p:sp>
      <p:pic>
        <p:nvPicPr>
          <p:cNvPr id="6" name="Picture 5">
            <a:extLst>
              <a:ext uri="{FF2B5EF4-FFF2-40B4-BE49-F238E27FC236}">
                <a16:creationId xmlns:a16="http://schemas.microsoft.com/office/drawing/2014/main" id="{3A419FEE-21AD-4A61-9036-E28B8EAB9E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0088" y="3861583"/>
            <a:ext cx="3493911" cy="2469395"/>
          </a:xfrm>
          <a:prstGeom prst="rect">
            <a:avLst/>
          </a:prstGeom>
          <a:effectLst>
            <a:softEdge rad="342900"/>
          </a:effectLst>
        </p:spPr>
      </p:pic>
    </p:spTree>
    <p:extLst>
      <p:ext uri="{BB962C8B-B14F-4D97-AF65-F5344CB8AC3E}">
        <p14:creationId xmlns:p14="http://schemas.microsoft.com/office/powerpoint/2010/main" val="36250657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D0AC7DF-1E91-4217-9161-AFE824314B78}"/>
              </a:ext>
            </a:extLst>
          </p:cNvPr>
          <p:cNvSpPr txBox="1"/>
          <p:nvPr/>
        </p:nvSpPr>
        <p:spPr>
          <a:xfrm>
            <a:off x="373520" y="1171787"/>
            <a:ext cx="8449253" cy="5019786"/>
          </a:xfrm>
          <a:prstGeom prst="rect">
            <a:avLst/>
          </a:prstGeom>
          <a:noFill/>
        </p:spPr>
        <p:txBody>
          <a:bodyPr wrap="square" lIns="0" tIns="0" rIns="0" bIns="0" rtlCol="0">
            <a:noAutofit/>
          </a:bodyPr>
          <a:lstStyle/>
          <a:p>
            <a:pPr algn="ctr"/>
            <a:r>
              <a:rPr lang="en-US" sz="2000" b="1" dirty="0">
                <a:latin typeface="Calibri" panose="020F0502020204030204" pitchFamily="34" charset="0"/>
              </a:rPr>
              <a:t>Step 4 – Continuous Improvements</a:t>
            </a:r>
          </a:p>
          <a:p>
            <a:endParaRPr lang="en-US" sz="1000" b="1" dirty="0">
              <a:latin typeface="Calibri" panose="020F0502020204030204" pitchFamily="34" charset="0"/>
            </a:endParaRPr>
          </a:p>
          <a:p>
            <a:endParaRPr lang="en-US" b="1" u="sng" dirty="0">
              <a:latin typeface="Calibri" panose="020F0502020204030204" pitchFamily="34" charset="0"/>
            </a:endParaRPr>
          </a:p>
          <a:p>
            <a:pPr marL="285750" indent="-285750">
              <a:buFont typeface="Wingdings" panose="05000000000000000000" pitchFamily="2" charset="2"/>
              <a:buChar char="§"/>
            </a:pPr>
            <a:r>
              <a:rPr lang="en-US" dirty="0">
                <a:latin typeface="Calibri" panose="020F0502020204030204" pitchFamily="34" charset="0"/>
              </a:rPr>
              <a:t>Regularly review security/compliance requirements</a:t>
            </a:r>
          </a:p>
          <a:p>
            <a:pPr marL="285750" indent="-285750">
              <a:buFont typeface="Wingdings" panose="05000000000000000000" pitchFamily="2" charset="2"/>
              <a:buChar char="§"/>
            </a:pPr>
            <a:endParaRPr lang="en-US" dirty="0">
              <a:latin typeface="Calibri" panose="020F0502020204030204" pitchFamily="34" charset="0"/>
            </a:endParaRPr>
          </a:p>
          <a:p>
            <a:pPr marL="285750" indent="-285750">
              <a:buFont typeface="Wingdings" panose="05000000000000000000" pitchFamily="2" charset="2"/>
              <a:buChar char="§"/>
            </a:pPr>
            <a:r>
              <a:rPr lang="en-US" dirty="0">
                <a:latin typeface="Calibri" panose="020F0502020204030204" pitchFamily="34" charset="0"/>
              </a:rPr>
              <a:t>Introduce new technologies as they evolve</a:t>
            </a:r>
          </a:p>
          <a:p>
            <a:pPr marL="285750" indent="-285750">
              <a:buFont typeface="Wingdings" panose="05000000000000000000" pitchFamily="2" charset="2"/>
              <a:buChar char="§"/>
            </a:pPr>
            <a:endParaRPr lang="en-US" dirty="0">
              <a:latin typeface="Calibri" panose="020F0502020204030204" pitchFamily="34" charset="0"/>
            </a:endParaRPr>
          </a:p>
          <a:p>
            <a:pPr marL="285750" indent="-285750">
              <a:buFont typeface="Wingdings" panose="05000000000000000000" pitchFamily="2" charset="2"/>
              <a:buChar char="§"/>
            </a:pPr>
            <a:r>
              <a:rPr lang="en-US" dirty="0">
                <a:latin typeface="Calibri" panose="020F0502020204030204" pitchFamily="34" charset="0"/>
              </a:rPr>
              <a:t>Continue to present the value of the efforts to the </a:t>
            </a:r>
            <a:br>
              <a:rPr lang="en-US" dirty="0">
                <a:latin typeface="Calibri" panose="020F0502020204030204" pitchFamily="34" charset="0"/>
              </a:rPr>
            </a:br>
            <a:r>
              <a:rPr lang="en-US" dirty="0">
                <a:latin typeface="Calibri" panose="020F0502020204030204" pitchFamily="34" charset="0"/>
              </a:rPr>
              <a:t>board and executive teams</a:t>
            </a:r>
          </a:p>
          <a:p>
            <a:pPr marL="742950" lvl="1" indent="-285750">
              <a:buFont typeface="Wingdings" panose="05000000000000000000" pitchFamily="2" charset="2"/>
              <a:buChar char="§"/>
            </a:pPr>
            <a:endParaRPr lang="en-US" dirty="0">
              <a:latin typeface="Calibri" panose="020F0502020204030204" pitchFamily="34" charset="0"/>
            </a:endParaRPr>
          </a:p>
        </p:txBody>
      </p:sp>
      <p:sp>
        <p:nvSpPr>
          <p:cNvPr id="2" name="Slide Number Placeholder 1">
            <a:extLst>
              <a:ext uri="{FF2B5EF4-FFF2-40B4-BE49-F238E27FC236}">
                <a16:creationId xmlns:a16="http://schemas.microsoft.com/office/drawing/2014/main" id="{7867A870-1AF0-47F7-80D0-5F95DCBDCF77}"/>
              </a:ext>
            </a:extLst>
          </p:cNvPr>
          <p:cNvSpPr>
            <a:spLocks noGrp="1"/>
          </p:cNvSpPr>
          <p:nvPr>
            <p:ph type="sldNum" sz="quarter" idx="4"/>
          </p:nvPr>
        </p:nvSpPr>
        <p:spPr/>
        <p:txBody>
          <a:bodyPr/>
          <a:lstStyle/>
          <a:p>
            <a:fld id="{EEDD5076-8A53-4A01-88FC-1E6D2F31BA40}" type="slidenum">
              <a:rPr lang="en-GB" smtClean="0">
                <a:solidFill>
                  <a:srgbClr val="6C6C6C"/>
                </a:solidFill>
              </a:rPr>
              <a:pPr/>
              <a:t>24</a:t>
            </a:fld>
            <a:endParaRPr lang="en-GB" dirty="0">
              <a:solidFill>
                <a:srgbClr val="6C6C6C"/>
              </a:solidFill>
            </a:endParaRPr>
          </a:p>
        </p:txBody>
      </p:sp>
      <p:sp>
        <p:nvSpPr>
          <p:cNvPr id="3" name="Title 2">
            <a:extLst>
              <a:ext uri="{FF2B5EF4-FFF2-40B4-BE49-F238E27FC236}">
                <a16:creationId xmlns:a16="http://schemas.microsoft.com/office/drawing/2014/main" id="{15A31F11-92DC-4C5F-8D54-B3213EF745DC}"/>
              </a:ext>
            </a:extLst>
          </p:cNvPr>
          <p:cNvSpPr>
            <a:spLocks noGrp="1"/>
          </p:cNvSpPr>
          <p:nvPr>
            <p:ph type="title"/>
          </p:nvPr>
        </p:nvSpPr>
        <p:spPr>
          <a:xfrm>
            <a:off x="335760" y="604837"/>
            <a:ext cx="7886020" cy="377296"/>
          </a:xfrm>
        </p:spPr>
        <p:txBody>
          <a:bodyPr/>
          <a:lstStyle/>
          <a:p>
            <a:r>
              <a:rPr lang="en-US" sz="2000" dirty="0"/>
              <a:t>Cybersecurity in the Supply Chain</a:t>
            </a:r>
          </a:p>
        </p:txBody>
      </p:sp>
      <p:pic>
        <p:nvPicPr>
          <p:cNvPr id="8" name="Picture 7">
            <a:extLst>
              <a:ext uri="{FF2B5EF4-FFF2-40B4-BE49-F238E27FC236}">
                <a16:creationId xmlns:a16="http://schemas.microsoft.com/office/drawing/2014/main" id="{21AEFFD7-15FA-4DBD-A1ED-7D961DAFF4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1687" y="1626221"/>
            <a:ext cx="6039556" cy="2863582"/>
          </a:xfrm>
          <a:prstGeom prst="rect">
            <a:avLst/>
          </a:prstGeom>
        </p:spPr>
      </p:pic>
    </p:spTree>
    <p:extLst>
      <p:ext uri="{BB962C8B-B14F-4D97-AF65-F5344CB8AC3E}">
        <p14:creationId xmlns:p14="http://schemas.microsoft.com/office/powerpoint/2010/main" val="39716731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D0AC7DF-1E91-4217-9161-AFE824314B78}"/>
              </a:ext>
            </a:extLst>
          </p:cNvPr>
          <p:cNvSpPr txBox="1"/>
          <p:nvPr/>
        </p:nvSpPr>
        <p:spPr>
          <a:xfrm>
            <a:off x="373520" y="1171787"/>
            <a:ext cx="8449253" cy="5019786"/>
          </a:xfrm>
          <a:prstGeom prst="rect">
            <a:avLst/>
          </a:prstGeom>
          <a:noFill/>
        </p:spPr>
        <p:txBody>
          <a:bodyPr wrap="square" lIns="0" tIns="0" rIns="0" bIns="0" rtlCol="0">
            <a:noAutofit/>
          </a:bodyPr>
          <a:lstStyle/>
          <a:p>
            <a:pPr algn="ctr"/>
            <a:r>
              <a:rPr lang="en-US" sz="2000" b="1" dirty="0">
                <a:latin typeface="Calibri" panose="020F0502020204030204" pitchFamily="34" charset="0"/>
              </a:rPr>
              <a:t>Alternatively….</a:t>
            </a:r>
          </a:p>
          <a:p>
            <a:pPr algn="ctr"/>
            <a:endParaRPr lang="en-US" sz="2000" b="1" dirty="0">
              <a:latin typeface="Calibri" panose="020F0502020204030204" pitchFamily="34" charset="0"/>
            </a:endParaRPr>
          </a:p>
          <a:p>
            <a:pPr algn="ctr"/>
            <a:endParaRPr lang="en-US" sz="2000" dirty="0">
              <a:latin typeface="Calibri" panose="020F0502020204030204" pitchFamily="34" charset="0"/>
            </a:endParaRPr>
          </a:p>
        </p:txBody>
      </p:sp>
      <p:sp>
        <p:nvSpPr>
          <p:cNvPr id="2" name="Slide Number Placeholder 1">
            <a:extLst>
              <a:ext uri="{FF2B5EF4-FFF2-40B4-BE49-F238E27FC236}">
                <a16:creationId xmlns:a16="http://schemas.microsoft.com/office/drawing/2014/main" id="{7867A870-1AF0-47F7-80D0-5F95DCBDCF77}"/>
              </a:ext>
            </a:extLst>
          </p:cNvPr>
          <p:cNvSpPr>
            <a:spLocks noGrp="1"/>
          </p:cNvSpPr>
          <p:nvPr>
            <p:ph type="sldNum" sz="quarter" idx="4"/>
          </p:nvPr>
        </p:nvSpPr>
        <p:spPr/>
        <p:txBody>
          <a:bodyPr/>
          <a:lstStyle/>
          <a:p>
            <a:fld id="{EEDD5076-8A53-4A01-88FC-1E6D2F31BA40}" type="slidenum">
              <a:rPr lang="en-GB" smtClean="0">
                <a:solidFill>
                  <a:srgbClr val="6C6C6C"/>
                </a:solidFill>
              </a:rPr>
              <a:pPr/>
              <a:t>25</a:t>
            </a:fld>
            <a:endParaRPr lang="en-GB" dirty="0">
              <a:solidFill>
                <a:srgbClr val="6C6C6C"/>
              </a:solidFill>
            </a:endParaRPr>
          </a:p>
        </p:txBody>
      </p:sp>
      <p:sp>
        <p:nvSpPr>
          <p:cNvPr id="3" name="Title 2">
            <a:extLst>
              <a:ext uri="{FF2B5EF4-FFF2-40B4-BE49-F238E27FC236}">
                <a16:creationId xmlns:a16="http://schemas.microsoft.com/office/drawing/2014/main" id="{15A31F11-92DC-4C5F-8D54-B3213EF745DC}"/>
              </a:ext>
            </a:extLst>
          </p:cNvPr>
          <p:cNvSpPr>
            <a:spLocks noGrp="1"/>
          </p:cNvSpPr>
          <p:nvPr>
            <p:ph type="title"/>
          </p:nvPr>
        </p:nvSpPr>
        <p:spPr>
          <a:xfrm>
            <a:off x="335760" y="604837"/>
            <a:ext cx="7886020" cy="377296"/>
          </a:xfrm>
        </p:spPr>
        <p:txBody>
          <a:bodyPr/>
          <a:lstStyle/>
          <a:p>
            <a:r>
              <a:rPr lang="en-US" sz="2000" dirty="0"/>
              <a:t>Cybersecurity in the Supply Chain</a:t>
            </a:r>
          </a:p>
        </p:txBody>
      </p:sp>
    </p:spTree>
    <p:extLst>
      <p:ext uri="{BB962C8B-B14F-4D97-AF65-F5344CB8AC3E}">
        <p14:creationId xmlns:p14="http://schemas.microsoft.com/office/powerpoint/2010/main" val="41783674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867A870-1AF0-47F7-80D0-5F95DCBDCF77}"/>
              </a:ext>
            </a:extLst>
          </p:cNvPr>
          <p:cNvSpPr>
            <a:spLocks noGrp="1"/>
          </p:cNvSpPr>
          <p:nvPr>
            <p:ph type="sldNum" sz="quarter" idx="4"/>
          </p:nvPr>
        </p:nvSpPr>
        <p:spPr/>
        <p:txBody>
          <a:bodyPr/>
          <a:lstStyle/>
          <a:p>
            <a:fld id="{EEDD5076-8A53-4A01-88FC-1E6D2F31BA40}" type="slidenum">
              <a:rPr lang="en-GB" smtClean="0">
                <a:solidFill>
                  <a:srgbClr val="6C6C6C"/>
                </a:solidFill>
              </a:rPr>
              <a:pPr/>
              <a:t>26</a:t>
            </a:fld>
            <a:endParaRPr lang="en-GB" dirty="0">
              <a:solidFill>
                <a:srgbClr val="6C6C6C"/>
              </a:solidFill>
            </a:endParaRPr>
          </a:p>
        </p:txBody>
      </p:sp>
      <p:sp>
        <p:nvSpPr>
          <p:cNvPr id="3" name="Title 2">
            <a:extLst>
              <a:ext uri="{FF2B5EF4-FFF2-40B4-BE49-F238E27FC236}">
                <a16:creationId xmlns:a16="http://schemas.microsoft.com/office/drawing/2014/main" id="{15A31F11-92DC-4C5F-8D54-B3213EF745DC}"/>
              </a:ext>
            </a:extLst>
          </p:cNvPr>
          <p:cNvSpPr>
            <a:spLocks noGrp="1"/>
          </p:cNvSpPr>
          <p:nvPr>
            <p:ph type="title"/>
          </p:nvPr>
        </p:nvSpPr>
        <p:spPr>
          <a:xfrm>
            <a:off x="335760" y="604837"/>
            <a:ext cx="7886020" cy="377296"/>
          </a:xfrm>
        </p:spPr>
        <p:txBody>
          <a:bodyPr/>
          <a:lstStyle/>
          <a:p>
            <a:r>
              <a:rPr lang="en-US" sz="2000" dirty="0"/>
              <a:t>Cybersecurity in the Supply Chain</a:t>
            </a:r>
          </a:p>
        </p:txBody>
      </p:sp>
      <p:pic>
        <p:nvPicPr>
          <p:cNvPr id="10" name="Picture 9">
            <a:extLst>
              <a:ext uri="{FF2B5EF4-FFF2-40B4-BE49-F238E27FC236}">
                <a16:creationId xmlns:a16="http://schemas.microsoft.com/office/drawing/2014/main" id="{B1E97F4E-BAA4-43AD-9756-017B10979C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5920" y="1478280"/>
            <a:ext cx="5852160" cy="3901440"/>
          </a:xfrm>
          <a:prstGeom prst="rect">
            <a:avLst/>
          </a:prstGeom>
        </p:spPr>
      </p:pic>
    </p:spTree>
    <p:extLst>
      <p:ext uri="{BB962C8B-B14F-4D97-AF65-F5344CB8AC3E}">
        <p14:creationId xmlns:p14="http://schemas.microsoft.com/office/powerpoint/2010/main" val="42677146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867A870-1AF0-47F7-80D0-5F95DCBDCF77}"/>
              </a:ext>
            </a:extLst>
          </p:cNvPr>
          <p:cNvSpPr>
            <a:spLocks noGrp="1"/>
          </p:cNvSpPr>
          <p:nvPr>
            <p:ph type="sldNum" sz="quarter" idx="4"/>
          </p:nvPr>
        </p:nvSpPr>
        <p:spPr/>
        <p:txBody>
          <a:bodyPr/>
          <a:lstStyle/>
          <a:p>
            <a:fld id="{EEDD5076-8A53-4A01-88FC-1E6D2F31BA40}" type="slidenum">
              <a:rPr lang="en-GB" smtClean="0">
                <a:solidFill>
                  <a:srgbClr val="6C6C6C"/>
                </a:solidFill>
              </a:rPr>
              <a:pPr/>
              <a:t>27</a:t>
            </a:fld>
            <a:endParaRPr lang="en-GB" dirty="0">
              <a:solidFill>
                <a:srgbClr val="6C6C6C"/>
              </a:solidFill>
            </a:endParaRPr>
          </a:p>
        </p:txBody>
      </p:sp>
      <p:sp>
        <p:nvSpPr>
          <p:cNvPr id="3" name="Title 2">
            <a:extLst>
              <a:ext uri="{FF2B5EF4-FFF2-40B4-BE49-F238E27FC236}">
                <a16:creationId xmlns:a16="http://schemas.microsoft.com/office/drawing/2014/main" id="{15A31F11-92DC-4C5F-8D54-B3213EF745DC}"/>
              </a:ext>
            </a:extLst>
          </p:cNvPr>
          <p:cNvSpPr>
            <a:spLocks noGrp="1"/>
          </p:cNvSpPr>
          <p:nvPr>
            <p:ph type="title"/>
          </p:nvPr>
        </p:nvSpPr>
        <p:spPr>
          <a:xfrm>
            <a:off x="335760" y="604837"/>
            <a:ext cx="7886020" cy="377296"/>
          </a:xfrm>
        </p:spPr>
        <p:txBody>
          <a:bodyPr/>
          <a:lstStyle/>
          <a:p>
            <a:r>
              <a:rPr lang="en-US" sz="2000" dirty="0"/>
              <a:t>Cybersecurity in the Supply Chain</a:t>
            </a:r>
          </a:p>
        </p:txBody>
      </p:sp>
      <p:pic>
        <p:nvPicPr>
          <p:cNvPr id="7" name="Picture 6">
            <a:extLst>
              <a:ext uri="{FF2B5EF4-FFF2-40B4-BE49-F238E27FC236}">
                <a16:creationId xmlns:a16="http://schemas.microsoft.com/office/drawing/2014/main" id="{58D896C7-6C2D-47BA-B898-96B4E77B9A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5920" y="1478280"/>
            <a:ext cx="5852160" cy="3901440"/>
          </a:xfrm>
          <a:prstGeom prst="rect">
            <a:avLst/>
          </a:prstGeom>
        </p:spPr>
      </p:pic>
    </p:spTree>
    <p:extLst>
      <p:ext uri="{BB962C8B-B14F-4D97-AF65-F5344CB8AC3E}">
        <p14:creationId xmlns:p14="http://schemas.microsoft.com/office/powerpoint/2010/main" val="8907350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867A870-1AF0-47F7-80D0-5F95DCBDCF77}"/>
              </a:ext>
            </a:extLst>
          </p:cNvPr>
          <p:cNvSpPr>
            <a:spLocks noGrp="1"/>
          </p:cNvSpPr>
          <p:nvPr>
            <p:ph type="sldNum" sz="quarter" idx="4"/>
          </p:nvPr>
        </p:nvSpPr>
        <p:spPr/>
        <p:txBody>
          <a:bodyPr/>
          <a:lstStyle/>
          <a:p>
            <a:fld id="{EEDD5076-8A53-4A01-88FC-1E6D2F31BA40}" type="slidenum">
              <a:rPr lang="en-GB" smtClean="0">
                <a:solidFill>
                  <a:srgbClr val="6C6C6C"/>
                </a:solidFill>
              </a:rPr>
              <a:pPr/>
              <a:t>28</a:t>
            </a:fld>
            <a:endParaRPr lang="en-GB" dirty="0">
              <a:solidFill>
                <a:srgbClr val="6C6C6C"/>
              </a:solidFill>
            </a:endParaRPr>
          </a:p>
        </p:txBody>
      </p:sp>
      <p:sp>
        <p:nvSpPr>
          <p:cNvPr id="3" name="Title 2">
            <a:extLst>
              <a:ext uri="{FF2B5EF4-FFF2-40B4-BE49-F238E27FC236}">
                <a16:creationId xmlns:a16="http://schemas.microsoft.com/office/drawing/2014/main" id="{15A31F11-92DC-4C5F-8D54-B3213EF745DC}"/>
              </a:ext>
            </a:extLst>
          </p:cNvPr>
          <p:cNvSpPr>
            <a:spLocks noGrp="1"/>
          </p:cNvSpPr>
          <p:nvPr>
            <p:ph type="title"/>
          </p:nvPr>
        </p:nvSpPr>
        <p:spPr>
          <a:xfrm>
            <a:off x="335760" y="604837"/>
            <a:ext cx="7886020" cy="377296"/>
          </a:xfrm>
        </p:spPr>
        <p:txBody>
          <a:bodyPr/>
          <a:lstStyle/>
          <a:p>
            <a:r>
              <a:rPr lang="en-US" sz="2000" dirty="0"/>
              <a:t>Cybersecurity in the Supply Chain</a:t>
            </a:r>
          </a:p>
        </p:txBody>
      </p:sp>
      <p:pic>
        <p:nvPicPr>
          <p:cNvPr id="5" name="Picture 4">
            <a:extLst>
              <a:ext uri="{FF2B5EF4-FFF2-40B4-BE49-F238E27FC236}">
                <a16:creationId xmlns:a16="http://schemas.microsoft.com/office/drawing/2014/main" id="{E1C72723-0BD3-4735-95F3-C9C618FF68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5920" y="1478280"/>
            <a:ext cx="5852160" cy="3901440"/>
          </a:xfrm>
          <a:prstGeom prst="rect">
            <a:avLst/>
          </a:prstGeom>
        </p:spPr>
      </p:pic>
    </p:spTree>
    <p:extLst>
      <p:ext uri="{BB962C8B-B14F-4D97-AF65-F5344CB8AC3E}">
        <p14:creationId xmlns:p14="http://schemas.microsoft.com/office/powerpoint/2010/main" val="23992130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9D8E068-5C98-498F-A61A-A5169BBA9FE8}"/>
              </a:ext>
            </a:extLst>
          </p:cNvPr>
          <p:cNvSpPr txBox="1"/>
          <p:nvPr/>
        </p:nvSpPr>
        <p:spPr>
          <a:xfrm>
            <a:off x="-2935322" y="3626458"/>
            <a:ext cx="15014642" cy="14188500"/>
          </a:xfrm>
          <a:prstGeom prst="rect">
            <a:avLst/>
          </a:prstGeom>
          <a:noFill/>
        </p:spPr>
        <p:txBody>
          <a:bodyPr wrap="square" rtlCol="0">
            <a:spAutoFit/>
            <a:scene3d>
              <a:camera prst="perspectiveRelaxedModerately" fov="4800000"/>
              <a:lightRig rig="threePt" dir="t"/>
            </a:scene3d>
          </a:bodyPr>
          <a:lstStyle/>
          <a:p>
            <a:pPr algn="ctr"/>
            <a:r>
              <a:rPr lang="en-US" sz="4000" dirty="0">
                <a:solidFill>
                  <a:schemeClr val="accent5">
                    <a:lumMod val="60000"/>
                    <a:lumOff val="40000"/>
                  </a:schemeClr>
                </a:solidFill>
                <a:latin typeface="Arial Black" panose="020B0A04020102020204" pitchFamily="34" charset="0"/>
              </a:rPr>
              <a:t>I know you all think about how the time of Christmas gifts can be brought back to life…. </a:t>
            </a:r>
          </a:p>
          <a:p>
            <a:pPr algn="ctr"/>
            <a:br>
              <a:rPr lang="en-US" sz="4000" dirty="0">
                <a:solidFill>
                  <a:schemeClr val="accent5">
                    <a:lumMod val="60000"/>
                    <a:lumOff val="40000"/>
                  </a:schemeClr>
                </a:solidFill>
                <a:latin typeface="Arial Black" panose="020B0A04020102020204" pitchFamily="34" charset="0"/>
              </a:rPr>
            </a:br>
            <a:r>
              <a:rPr lang="en-US" sz="4000" dirty="0">
                <a:solidFill>
                  <a:schemeClr val="accent5">
                    <a:lumMod val="60000"/>
                    <a:lumOff val="40000"/>
                  </a:schemeClr>
                </a:solidFill>
                <a:latin typeface="Arial Black" panose="020B0A04020102020204" pitchFamily="34" charset="0"/>
              </a:rPr>
              <a:t>But be rest assured, that time is over for good, and so is the time of Superman out of the old comics. </a:t>
            </a:r>
          </a:p>
          <a:p>
            <a:pPr algn="ctr"/>
            <a:endParaRPr lang="en-US" sz="4000" dirty="0">
              <a:solidFill>
                <a:schemeClr val="accent5">
                  <a:lumMod val="60000"/>
                  <a:lumOff val="40000"/>
                </a:schemeClr>
              </a:solidFill>
              <a:latin typeface="Arial Black" panose="020B0A04020102020204" pitchFamily="34" charset="0"/>
            </a:endParaRPr>
          </a:p>
          <a:p>
            <a:pPr algn="ctr"/>
            <a:r>
              <a:rPr lang="en-US" sz="4000" dirty="0">
                <a:solidFill>
                  <a:schemeClr val="accent5">
                    <a:lumMod val="60000"/>
                    <a:lumOff val="40000"/>
                  </a:schemeClr>
                </a:solidFill>
                <a:latin typeface="Arial Black" panose="020B0A04020102020204" pitchFamily="34" charset="0"/>
              </a:rPr>
              <a:t>But the good news is, Santa does not exist anyhow, and you have the great chance of being the next Superhero in your organization!</a:t>
            </a:r>
          </a:p>
          <a:p>
            <a:pPr algn="ctr"/>
            <a:endParaRPr lang="en-US" sz="4000" dirty="0">
              <a:solidFill>
                <a:schemeClr val="accent5">
                  <a:lumMod val="60000"/>
                  <a:lumOff val="40000"/>
                </a:schemeClr>
              </a:solidFill>
              <a:latin typeface="Arial Black" panose="020B0A04020102020204" pitchFamily="34" charset="0"/>
            </a:endParaRPr>
          </a:p>
          <a:p>
            <a:pPr algn="ctr"/>
            <a:r>
              <a:rPr lang="en-US" sz="4000" dirty="0">
                <a:solidFill>
                  <a:schemeClr val="accent5">
                    <a:lumMod val="60000"/>
                    <a:lumOff val="40000"/>
                  </a:schemeClr>
                </a:solidFill>
                <a:latin typeface="Arial Black" panose="020B0A04020102020204" pitchFamily="34" charset="0"/>
              </a:rPr>
              <a:t>The current cyber threats put the jobs of all employees in an organization at risk, potentially even threaten the survival of the complete organization. </a:t>
            </a:r>
          </a:p>
          <a:p>
            <a:pPr algn="ctr"/>
            <a:endParaRPr lang="en-US" sz="3600" dirty="0">
              <a:solidFill>
                <a:schemeClr val="accent5">
                  <a:lumMod val="60000"/>
                  <a:lumOff val="40000"/>
                </a:schemeClr>
              </a:solidFill>
              <a:latin typeface="Arial Black" panose="020B0A04020102020204" pitchFamily="34" charset="0"/>
            </a:endParaRPr>
          </a:p>
          <a:p>
            <a:pPr algn="ctr"/>
            <a:r>
              <a:rPr lang="en-US" sz="4200" dirty="0">
                <a:solidFill>
                  <a:schemeClr val="accent5">
                    <a:lumMod val="60000"/>
                    <a:lumOff val="40000"/>
                  </a:schemeClr>
                </a:solidFill>
                <a:latin typeface="Arial Black" panose="020B0A04020102020204" pitchFamily="34" charset="0"/>
              </a:rPr>
              <a:t>Don’t ask your vendors to implement</a:t>
            </a:r>
          </a:p>
          <a:p>
            <a:pPr algn="ctr"/>
            <a:r>
              <a:rPr lang="en-US" sz="4200" dirty="0">
                <a:solidFill>
                  <a:schemeClr val="accent5">
                    <a:lumMod val="60000"/>
                    <a:lumOff val="40000"/>
                  </a:schemeClr>
                </a:solidFill>
                <a:latin typeface="Arial Black" panose="020B0A04020102020204" pitchFamily="34" charset="0"/>
              </a:rPr>
              <a:t> a security practice!</a:t>
            </a:r>
          </a:p>
          <a:p>
            <a:pPr algn="ctr"/>
            <a:endParaRPr lang="en-US" sz="4200" dirty="0">
              <a:solidFill>
                <a:schemeClr val="accent5">
                  <a:lumMod val="60000"/>
                  <a:lumOff val="40000"/>
                </a:schemeClr>
              </a:solidFill>
              <a:latin typeface="Arial Black" panose="020B0A04020102020204" pitchFamily="34" charset="0"/>
            </a:endParaRPr>
          </a:p>
          <a:p>
            <a:pPr algn="ctr"/>
            <a:endParaRPr lang="en-US" sz="4200" dirty="0">
              <a:solidFill>
                <a:schemeClr val="accent5">
                  <a:lumMod val="60000"/>
                  <a:lumOff val="40000"/>
                </a:schemeClr>
              </a:solidFill>
              <a:latin typeface="Arial Black" panose="020B0A04020102020204" pitchFamily="34" charset="0"/>
            </a:endParaRPr>
          </a:p>
          <a:p>
            <a:pPr algn="ctr"/>
            <a:r>
              <a:rPr lang="en-US" sz="5100" dirty="0">
                <a:solidFill>
                  <a:srgbClr val="FFFF00"/>
                </a:solidFill>
                <a:latin typeface="Arial Black" panose="020B0A04020102020204" pitchFamily="34" charset="0"/>
              </a:rPr>
              <a:t>Tell them to!</a:t>
            </a:r>
          </a:p>
          <a:p>
            <a:pPr marL="135731" indent="-135731" algn="ctr">
              <a:spcBef>
                <a:spcPts val="1500"/>
              </a:spcBef>
              <a:buClr>
                <a:srgbClr val="D40030"/>
              </a:buClr>
              <a:buFont typeface="Wingdings" pitchFamily="2" charset="2"/>
              <a:buChar char="§"/>
            </a:pPr>
            <a:endParaRPr lang="en-US" sz="4200" dirty="0">
              <a:solidFill>
                <a:schemeClr val="accent5">
                  <a:lumMod val="60000"/>
                  <a:lumOff val="40000"/>
                </a:schemeClr>
              </a:solidFill>
              <a:latin typeface="Arial Black" panose="020B0A04020102020204" pitchFamily="34" charset="0"/>
            </a:endParaRPr>
          </a:p>
          <a:p>
            <a:pPr algn="ctr">
              <a:spcBef>
                <a:spcPts val="1500"/>
              </a:spcBef>
              <a:buClr>
                <a:srgbClr val="D40030"/>
              </a:buClr>
            </a:pPr>
            <a:r>
              <a:rPr lang="en-US" sz="3800" dirty="0">
                <a:solidFill>
                  <a:schemeClr val="accent5">
                    <a:lumMod val="60000"/>
                    <a:lumOff val="40000"/>
                  </a:schemeClr>
                </a:solidFill>
                <a:latin typeface="Arial Black" panose="020B0A04020102020204" pitchFamily="34" charset="0"/>
              </a:rPr>
              <a:t>… and may the Gratia team be with you!</a:t>
            </a:r>
          </a:p>
          <a:p>
            <a:pPr algn="ctr"/>
            <a:r>
              <a:rPr lang="en-US" sz="3600" dirty="0">
                <a:solidFill>
                  <a:schemeClr val="accent5">
                    <a:lumMod val="60000"/>
                    <a:lumOff val="40000"/>
                  </a:schemeClr>
                </a:solidFill>
                <a:latin typeface="Arial Black" panose="020B0A04020102020204" pitchFamily="34" charset="0"/>
              </a:rPr>
              <a:t> </a:t>
            </a:r>
          </a:p>
        </p:txBody>
      </p:sp>
      <p:pic>
        <p:nvPicPr>
          <p:cNvPr id="3" name="Picture 2">
            <a:extLst>
              <a:ext uri="{FF2B5EF4-FFF2-40B4-BE49-F238E27FC236}">
                <a16:creationId xmlns:a16="http://schemas.microsoft.com/office/drawing/2014/main" id="{5DB1EBA5-C209-4CA8-905E-E50AE10D50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7530" y="2692400"/>
            <a:ext cx="4168939" cy="3632075"/>
          </a:xfrm>
          <a:prstGeom prst="rect">
            <a:avLst/>
          </a:prstGeom>
        </p:spPr>
      </p:pic>
      <p:pic>
        <p:nvPicPr>
          <p:cNvPr id="5" name="Picture 4">
            <a:extLst>
              <a:ext uri="{FF2B5EF4-FFF2-40B4-BE49-F238E27FC236}">
                <a16:creationId xmlns:a16="http://schemas.microsoft.com/office/drawing/2014/main" id="{11C8D47C-46A7-4A00-B795-80B80CDF70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7530" y="0"/>
            <a:ext cx="3729938" cy="2409173"/>
          </a:xfrm>
          <a:prstGeom prst="rect">
            <a:avLst/>
          </a:prstGeom>
        </p:spPr>
      </p:pic>
    </p:spTree>
    <p:extLst>
      <p:ext uri="{BB962C8B-B14F-4D97-AF65-F5344CB8AC3E}">
        <p14:creationId xmlns:p14="http://schemas.microsoft.com/office/powerpoint/2010/main" val="3241655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fill="hold" grpId="0" nodeType="withEffect">
                                  <p:stCondLst>
                                    <p:cond delay="0"/>
                                  </p:stCondLst>
                                  <p:childTnLst>
                                    <p:animMotion origin="layout" path="M 0 -4.44444E-6 L 0 -1.69791 " pathEditMode="relative" rAng="0" ptsTypes="AA">
                                      <p:cBhvr>
                                        <p:cTn id="6" dur="45000" fill="hold"/>
                                        <p:tgtEl>
                                          <p:spTgt spid="4"/>
                                        </p:tgtEl>
                                        <p:attrNameLst>
                                          <p:attrName>ppt_x</p:attrName>
                                          <p:attrName>ppt_y</p:attrName>
                                        </p:attrNameLst>
                                      </p:cBhvr>
                                      <p:rCtr x="0" y="-84907"/>
                                    </p:animMotion>
                                  </p:childTnLst>
                                </p:cTn>
                              </p:par>
                              <p:par>
                                <p:cTn id="7" presetID="6" presetClass="emph" presetSubtype="0" fill="hold" grpId="1" nodeType="withEffect">
                                  <p:stCondLst>
                                    <p:cond delay="0"/>
                                  </p:stCondLst>
                                  <p:childTnLst>
                                    <p:animScale>
                                      <p:cBhvr>
                                        <p:cTn id="8" dur="45000" fill="hold"/>
                                        <p:tgtEl>
                                          <p:spTgt spid="4"/>
                                        </p:tgtEl>
                                      </p:cBhvr>
                                      <p:by x="5000" y="5000"/>
                                    </p:animScale>
                                  </p:childTnLst>
                                </p:cTn>
                              </p:par>
                            </p:childTnLst>
                          </p:cTn>
                        </p:par>
                        <p:par>
                          <p:cTn id="9" fill="hold">
                            <p:stCondLst>
                              <p:cond delay="45000"/>
                            </p:stCondLst>
                            <p:childTnLst>
                              <p:par>
                                <p:cTn id="10" presetID="1" presetClass="exit" presetSubtype="0" fill="hold" grpId="2" nodeType="afterEffect">
                                  <p:stCondLst>
                                    <p:cond delay="0"/>
                                  </p:stCondLst>
                                  <p:childTnLst>
                                    <p:set>
                                      <p:cBhvr>
                                        <p:cTn id="11" dur="1" fill="hold">
                                          <p:stCondLst>
                                            <p:cond delay="0"/>
                                          </p:stCondLst>
                                        </p:cTn>
                                        <p:tgtEl>
                                          <p:spTgt spid="4"/>
                                        </p:tgtEl>
                                        <p:attrNameLst>
                                          <p:attrName>style.visibility</p:attrName>
                                        </p:attrNameLst>
                                      </p:cBhvr>
                                      <p:to>
                                        <p:strVal val="hidden"/>
                                      </p:to>
                                    </p:set>
                                  </p:childTnLst>
                                </p:cTn>
                              </p:par>
                            </p:childTnLst>
                          </p:cTn>
                        </p:par>
                        <p:par>
                          <p:cTn id="12" fill="hold">
                            <p:stCondLst>
                              <p:cond delay="45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0"/>
                                        <p:tgtEl>
                                          <p:spTgt spid="3"/>
                                        </p:tgtEl>
                                      </p:cBhvr>
                                    </p:animEffect>
                                  </p:childTnLst>
                                </p:cTn>
                              </p:par>
                              <p:par>
                                <p:cTn id="16" presetID="1" presetClass="entr" presetSubtype="0" fill="hold" nodeType="withEffect">
                                  <p:stCondLst>
                                    <p:cond delay="400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411D2D2-E4A1-43CE-80EF-4F7ECD0331B3}"/>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
                    </a14:imgEffect>
                  </a14:imgLayer>
                </a14:imgProps>
              </a:ext>
              <a:ext uri="{28A0092B-C50C-407E-A947-70E740481C1C}">
                <a14:useLocalDpi xmlns:a14="http://schemas.microsoft.com/office/drawing/2010/main" val="0"/>
              </a:ext>
            </a:extLst>
          </a:blip>
          <a:stretch>
            <a:fillRect/>
          </a:stretch>
        </p:blipFill>
        <p:spPr>
          <a:xfrm>
            <a:off x="7098506" y="4407694"/>
            <a:ext cx="2045494" cy="2045494"/>
          </a:xfrm>
          <a:prstGeom prst="rect">
            <a:avLst/>
          </a:prstGeom>
        </p:spPr>
      </p:pic>
      <p:sp>
        <p:nvSpPr>
          <p:cNvPr id="2" name="Slide Number Placeholder 1">
            <a:extLst>
              <a:ext uri="{FF2B5EF4-FFF2-40B4-BE49-F238E27FC236}">
                <a16:creationId xmlns:a16="http://schemas.microsoft.com/office/drawing/2014/main" id="{7867A870-1AF0-47F7-80D0-5F95DCBDCF77}"/>
              </a:ext>
            </a:extLst>
          </p:cNvPr>
          <p:cNvSpPr>
            <a:spLocks noGrp="1"/>
          </p:cNvSpPr>
          <p:nvPr>
            <p:ph type="sldNum" sz="quarter" idx="4"/>
          </p:nvPr>
        </p:nvSpPr>
        <p:spPr/>
        <p:txBody>
          <a:bodyPr/>
          <a:lstStyle/>
          <a:p>
            <a:fld id="{EEDD5076-8A53-4A01-88FC-1E6D2F31BA40}" type="slidenum">
              <a:rPr lang="en-GB" smtClean="0">
                <a:solidFill>
                  <a:srgbClr val="6C6C6C"/>
                </a:solidFill>
              </a:rPr>
              <a:pPr/>
              <a:t>3</a:t>
            </a:fld>
            <a:endParaRPr lang="en-GB" dirty="0">
              <a:solidFill>
                <a:srgbClr val="6C6C6C"/>
              </a:solidFill>
            </a:endParaRPr>
          </a:p>
        </p:txBody>
      </p:sp>
      <p:sp>
        <p:nvSpPr>
          <p:cNvPr id="3" name="Title 2">
            <a:extLst>
              <a:ext uri="{FF2B5EF4-FFF2-40B4-BE49-F238E27FC236}">
                <a16:creationId xmlns:a16="http://schemas.microsoft.com/office/drawing/2014/main" id="{15A31F11-92DC-4C5F-8D54-B3213EF745DC}"/>
              </a:ext>
            </a:extLst>
          </p:cNvPr>
          <p:cNvSpPr>
            <a:spLocks noGrp="1"/>
          </p:cNvSpPr>
          <p:nvPr>
            <p:ph type="title"/>
          </p:nvPr>
        </p:nvSpPr>
        <p:spPr>
          <a:xfrm>
            <a:off x="335760" y="604837"/>
            <a:ext cx="7886020" cy="377296"/>
          </a:xfrm>
        </p:spPr>
        <p:txBody>
          <a:bodyPr/>
          <a:lstStyle/>
          <a:p>
            <a:r>
              <a:rPr lang="en-US" sz="2000" dirty="0"/>
              <a:t>Cybersecurity in the Supply Chain</a:t>
            </a:r>
          </a:p>
        </p:txBody>
      </p:sp>
      <p:sp>
        <p:nvSpPr>
          <p:cNvPr id="8" name="TextBox 7">
            <a:extLst>
              <a:ext uri="{FF2B5EF4-FFF2-40B4-BE49-F238E27FC236}">
                <a16:creationId xmlns:a16="http://schemas.microsoft.com/office/drawing/2014/main" id="{7C353C8A-E7FD-42AC-911C-1E3F40A9D83F}"/>
              </a:ext>
            </a:extLst>
          </p:cNvPr>
          <p:cNvSpPr txBox="1"/>
          <p:nvPr/>
        </p:nvSpPr>
        <p:spPr>
          <a:xfrm>
            <a:off x="335760" y="1171787"/>
            <a:ext cx="8449253" cy="5019786"/>
          </a:xfrm>
          <a:prstGeom prst="rect">
            <a:avLst/>
          </a:prstGeom>
          <a:noFill/>
        </p:spPr>
        <p:txBody>
          <a:bodyPr wrap="square" lIns="0" tIns="0" rIns="0" bIns="0" rtlCol="0">
            <a:noAutofit/>
          </a:bodyPr>
          <a:lstStyle/>
          <a:p>
            <a:pPr algn="ctr"/>
            <a:r>
              <a:rPr lang="en-US" sz="2000" b="1" dirty="0">
                <a:latin typeface="Calibri" panose="020F0502020204030204" pitchFamily="34" charset="0"/>
              </a:rPr>
              <a:t>Part of the supply chain are </a:t>
            </a:r>
            <a:r>
              <a:rPr lang="en-US" sz="2000" b="1" u="sng" dirty="0">
                <a:latin typeface="Calibri" panose="020F0502020204030204" pitchFamily="34" charset="0"/>
              </a:rPr>
              <a:t>All Vendors</a:t>
            </a:r>
          </a:p>
          <a:p>
            <a:pPr algn="ctr"/>
            <a:endParaRPr lang="en-US" sz="2000" dirty="0">
              <a:latin typeface="Calibri" panose="020F0502020204030204" pitchFamily="34" charset="0"/>
            </a:endParaRPr>
          </a:p>
          <a:p>
            <a:pPr marL="285750" lvl="0" indent="-285750">
              <a:buFont typeface="Arial" panose="020B0604020202020204" pitchFamily="34" charset="0"/>
              <a:buChar char="•"/>
            </a:pPr>
            <a:r>
              <a:rPr lang="en-US" dirty="0">
                <a:latin typeface="Calibri" panose="020F0502020204030204" pitchFamily="34" charset="0"/>
              </a:rPr>
              <a:t>Any JIT supplier with remote connectivity and/or physical access to facilities</a:t>
            </a:r>
          </a:p>
          <a:p>
            <a:pPr marL="285750" lvl="0" indent="-285750">
              <a:buFont typeface="Arial" panose="020B0604020202020204" pitchFamily="34" charset="0"/>
              <a:buChar char="•"/>
            </a:pPr>
            <a:endParaRPr lang="en-US" dirty="0">
              <a:latin typeface="Calibri" panose="020F0502020204030204" pitchFamily="34" charset="0"/>
            </a:endParaRPr>
          </a:p>
          <a:p>
            <a:pPr marL="285750" lvl="0" indent="-285750">
              <a:buFont typeface="Arial" panose="020B0604020202020204" pitchFamily="34" charset="0"/>
              <a:buChar char="•"/>
            </a:pPr>
            <a:r>
              <a:rPr lang="en-US" dirty="0">
                <a:latin typeface="Calibri" panose="020F0502020204030204" pitchFamily="34" charset="0"/>
              </a:rPr>
              <a:t>External building control systems</a:t>
            </a:r>
          </a:p>
          <a:p>
            <a:pPr marL="285750" lvl="0" indent="-285750">
              <a:buFont typeface="Arial" panose="020B0604020202020204" pitchFamily="34" charset="0"/>
              <a:buChar char="•"/>
            </a:pPr>
            <a:endParaRPr lang="en-US" dirty="0">
              <a:latin typeface="Calibri" panose="020F0502020204030204" pitchFamily="34" charset="0"/>
            </a:endParaRPr>
          </a:p>
          <a:p>
            <a:pPr marL="285750" lvl="0" indent="-285750">
              <a:buFont typeface="Arial" panose="020B0604020202020204" pitchFamily="34" charset="0"/>
              <a:buChar char="•"/>
            </a:pPr>
            <a:r>
              <a:rPr lang="en-US" dirty="0">
                <a:latin typeface="Calibri" panose="020F0502020204030204" pitchFamily="34" charset="0"/>
              </a:rPr>
              <a:t>External Alarm systems (Fire, Intrusion/Break in, Camera surveillance)</a:t>
            </a:r>
          </a:p>
          <a:p>
            <a:pPr marL="285750" lvl="0" indent="-285750">
              <a:buFont typeface="Arial" panose="020B0604020202020204" pitchFamily="34" charset="0"/>
              <a:buChar char="•"/>
            </a:pPr>
            <a:endParaRPr lang="en-US" dirty="0">
              <a:latin typeface="Calibri" panose="020F0502020204030204" pitchFamily="34" charset="0"/>
            </a:endParaRPr>
          </a:p>
          <a:p>
            <a:pPr marL="285750" lvl="0" indent="-285750">
              <a:buFont typeface="Arial" panose="020B0604020202020204" pitchFamily="34" charset="0"/>
              <a:buChar char="•"/>
            </a:pPr>
            <a:r>
              <a:rPr lang="en-US" dirty="0">
                <a:latin typeface="Calibri" panose="020F0502020204030204" pitchFamily="34" charset="0"/>
              </a:rPr>
              <a:t>Machine control systems (that are being maintained and programmed from the outside)</a:t>
            </a:r>
          </a:p>
          <a:p>
            <a:pPr marL="285750" lvl="0" indent="-285750">
              <a:buFont typeface="Arial" panose="020B0604020202020204" pitchFamily="34" charset="0"/>
              <a:buChar char="•"/>
            </a:pPr>
            <a:endParaRPr lang="en-US" dirty="0">
              <a:latin typeface="Calibri" panose="020F0502020204030204" pitchFamily="34" charset="0"/>
            </a:endParaRPr>
          </a:p>
          <a:p>
            <a:pPr marL="285750" lvl="0" indent="-285750">
              <a:buFont typeface="Arial" panose="020B0604020202020204" pitchFamily="34" charset="0"/>
              <a:buChar char="•"/>
            </a:pPr>
            <a:r>
              <a:rPr lang="en-US" dirty="0">
                <a:latin typeface="Calibri" panose="020F0502020204030204" pitchFamily="34" charset="0"/>
              </a:rPr>
              <a:t>Any IT equipment with “call home” functionality and (potentially) remote access (e.g. storage area networks, phone systems)</a:t>
            </a:r>
          </a:p>
          <a:p>
            <a:pPr algn="ctr"/>
            <a:endParaRPr lang="en-US" sz="2000" dirty="0">
              <a:latin typeface="Calibri" panose="020F0502020204030204" pitchFamily="34" charset="0"/>
            </a:endParaRPr>
          </a:p>
        </p:txBody>
      </p:sp>
    </p:spTree>
    <p:extLst>
      <p:ext uri="{BB962C8B-B14F-4D97-AF65-F5344CB8AC3E}">
        <p14:creationId xmlns:p14="http://schemas.microsoft.com/office/powerpoint/2010/main" val="3629789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867A870-1AF0-47F7-80D0-5F95DCBDCF77}"/>
              </a:ext>
            </a:extLst>
          </p:cNvPr>
          <p:cNvSpPr>
            <a:spLocks noGrp="1"/>
          </p:cNvSpPr>
          <p:nvPr>
            <p:ph type="sldNum" sz="quarter" idx="4"/>
          </p:nvPr>
        </p:nvSpPr>
        <p:spPr/>
        <p:txBody>
          <a:bodyPr/>
          <a:lstStyle/>
          <a:p>
            <a:fld id="{EEDD5076-8A53-4A01-88FC-1E6D2F31BA40}" type="slidenum">
              <a:rPr lang="en-GB" smtClean="0">
                <a:solidFill>
                  <a:srgbClr val="6C6C6C"/>
                </a:solidFill>
              </a:rPr>
              <a:pPr/>
              <a:t>4</a:t>
            </a:fld>
            <a:endParaRPr lang="en-GB" dirty="0">
              <a:solidFill>
                <a:srgbClr val="6C6C6C"/>
              </a:solidFill>
            </a:endParaRPr>
          </a:p>
        </p:txBody>
      </p:sp>
      <p:sp>
        <p:nvSpPr>
          <p:cNvPr id="3" name="Title 2">
            <a:extLst>
              <a:ext uri="{FF2B5EF4-FFF2-40B4-BE49-F238E27FC236}">
                <a16:creationId xmlns:a16="http://schemas.microsoft.com/office/drawing/2014/main" id="{15A31F11-92DC-4C5F-8D54-B3213EF745DC}"/>
              </a:ext>
            </a:extLst>
          </p:cNvPr>
          <p:cNvSpPr>
            <a:spLocks noGrp="1"/>
          </p:cNvSpPr>
          <p:nvPr>
            <p:ph type="title"/>
          </p:nvPr>
        </p:nvSpPr>
        <p:spPr>
          <a:xfrm>
            <a:off x="335760" y="604837"/>
            <a:ext cx="7886020" cy="377296"/>
          </a:xfrm>
        </p:spPr>
        <p:txBody>
          <a:bodyPr/>
          <a:lstStyle/>
          <a:p>
            <a:r>
              <a:rPr lang="en-US" sz="2000" dirty="0"/>
              <a:t>Cybersecurity in the Supply Chain</a:t>
            </a:r>
          </a:p>
        </p:txBody>
      </p:sp>
      <p:sp>
        <p:nvSpPr>
          <p:cNvPr id="8" name="TextBox 7">
            <a:extLst>
              <a:ext uri="{FF2B5EF4-FFF2-40B4-BE49-F238E27FC236}">
                <a16:creationId xmlns:a16="http://schemas.microsoft.com/office/drawing/2014/main" id="{7C353C8A-E7FD-42AC-911C-1E3F40A9D83F}"/>
              </a:ext>
            </a:extLst>
          </p:cNvPr>
          <p:cNvSpPr txBox="1"/>
          <p:nvPr/>
        </p:nvSpPr>
        <p:spPr>
          <a:xfrm>
            <a:off x="335760" y="1171787"/>
            <a:ext cx="8449253" cy="5019786"/>
          </a:xfrm>
          <a:prstGeom prst="rect">
            <a:avLst/>
          </a:prstGeom>
          <a:noFill/>
        </p:spPr>
        <p:txBody>
          <a:bodyPr wrap="square" lIns="0" tIns="0" rIns="0" bIns="0" rtlCol="0">
            <a:noAutofit/>
          </a:bodyPr>
          <a:lstStyle/>
          <a:p>
            <a:pPr algn="ctr"/>
            <a:r>
              <a:rPr lang="en-US" sz="2000" b="1" dirty="0">
                <a:latin typeface="Calibri" panose="020F0502020204030204" pitchFamily="34" charset="0"/>
              </a:rPr>
              <a:t>“Vendor Management”</a:t>
            </a:r>
          </a:p>
          <a:p>
            <a:endParaRPr lang="en-US" dirty="0">
              <a:latin typeface="Calibri" panose="020F0502020204030204" pitchFamily="34" charset="0"/>
            </a:endParaRPr>
          </a:p>
          <a:p>
            <a:r>
              <a:rPr lang="en-US" sz="2000" b="1" u="sng" dirty="0">
                <a:latin typeface="Calibri" panose="020F0502020204030204" pitchFamily="34" charset="0"/>
              </a:rPr>
              <a:t>What’s so important with vendors?</a:t>
            </a:r>
          </a:p>
          <a:p>
            <a:endParaRPr lang="en-US" sz="2000" b="1" u="sng" dirty="0">
              <a:latin typeface="Calibri" panose="020F0502020204030204" pitchFamily="34" charset="0"/>
            </a:endParaRPr>
          </a:p>
          <a:p>
            <a:pPr marL="1714500" lvl="3" indent="-342900">
              <a:buFont typeface="Wingdings" panose="05000000000000000000" pitchFamily="2" charset="2"/>
              <a:buChar char="Ø"/>
            </a:pPr>
            <a:r>
              <a:rPr lang="en-US" sz="2000" dirty="0">
                <a:latin typeface="Calibri" panose="020F0502020204030204" pitchFamily="34" charset="0"/>
              </a:rPr>
              <a:t>Shared data access</a:t>
            </a:r>
          </a:p>
          <a:p>
            <a:pPr marL="1714500" lvl="3" indent="-342900">
              <a:buFont typeface="Wingdings" panose="05000000000000000000" pitchFamily="2" charset="2"/>
              <a:buChar char="Ø"/>
            </a:pPr>
            <a:endParaRPr lang="en-US" sz="2000" dirty="0">
              <a:latin typeface="Calibri" panose="020F0502020204030204" pitchFamily="34" charset="0"/>
            </a:endParaRPr>
          </a:p>
          <a:p>
            <a:pPr marL="1714500" lvl="3" indent="-342900">
              <a:buFont typeface="Wingdings" panose="05000000000000000000" pitchFamily="2" charset="2"/>
              <a:buChar char="Ø"/>
            </a:pPr>
            <a:r>
              <a:rPr lang="en-US" sz="2000" dirty="0">
                <a:latin typeface="Calibri" panose="020F0502020204030204" pitchFamily="34" charset="0"/>
              </a:rPr>
              <a:t>Direct/remote connectivity into internal network</a:t>
            </a:r>
          </a:p>
          <a:p>
            <a:pPr marL="1714500" lvl="3" indent="-342900">
              <a:buFont typeface="Wingdings" panose="05000000000000000000" pitchFamily="2" charset="2"/>
              <a:buChar char="Ø"/>
            </a:pPr>
            <a:endParaRPr lang="en-US" sz="2000" dirty="0">
              <a:latin typeface="Calibri" panose="020F0502020204030204" pitchFamily="34" charset="0"/>
            </a:endParaRPr>
          </a:p>
          <a:p>
            <a:pPr marL="1714500" lvl="3" indent="-342900">
              <a:buFont typeface="Wingdings" panose="05000000000000000000" pitchFamily="2" charset="2"/>
              <a:buChar char="Ø"/>
            </a:pPr>
            <a:r>
              <a:rPr lang="en-US" sz="2000" dirty="0">
                <a:latin typeface="Calibri" panose="020F0502020204030204" pitchFamily="34" charset="0"/>
              </a:rPr>
              <a:t>No or very limited control over their endpoints</a:t>
            </a:r>
          </a:p>
          <a:p>
            <a:pPr marL="1714500" lvl="3" indent="-342900">
              <a:buFont typeface="Wingdings" panose="05000000000000000000" pitchFamily="2" charset="2"/>
              <a:buChar char="Ø"/>
            </a:pPr>
            <a:endParaRPr lang="en-US" sz="2000" dirty="0">
              <a:latin typeface="Calibri" panose="020F0502020204030204" pitchFamily="34" charset="0"/>
            </a:endParaRPr>
          </a:p>
          <a:p>
            <a:pPr marL="1714500" lvl="3" indent="-342900">
              <a:buFont typeface="Wingdings" panose="05000000000000000000" pitchFamily="2" charset="2"/>
              <a:buChar char="Ø"/>
            </a:pPr>
            <a:r>
              <a:rPr lang="en-US" sz="2000" dirty="0">
                <a:latin typeface="Calibri" panose="020F0502020204030204" pitchFamily="34" charset="0"/>
              </a:rPr>
              <a:t>Shared data (e.g. IP regarding manufacturing processes, on IT consulting side network diagrams)</a:t>
            </a:r>
          </a:p>
          <a:p>
            <a:pPr marL="1714500" lvl="3" indent="-342900">
              <a:buFont typeface="Wingdings" panose="05000000000000000000" pitchFamily="2" charset="2"/>
              <a:buChar char="Ø"/>
            </a:pPr>
            <a:endParaRPr lang="en-US" sz="2000" dirty="0">
              <a:latin typeface="Calibri" panose="020F0502020204030204" pitchFamily="34" charset="0"/>
            </a:endParaRPr>
          </a:p>
          <a:p>
            <a:pPr marL="1714500" lvl="3" indent="-342900">
              <a:buFont typeface="Wingdings" panose="05000000000000000000" pitchFamily="2" charset="2"/>
              <a:buChar char="Ø"/>
            </a:pPr>
            <a:r>
              <a:rPr lang="en-US" sz="2000" dirty="0">
                <a:latin typeface="Calibri" panose="020F0502020204030204" pitchFamily="34" charset="0"/>
              </a:rPr>
              <a:t>Business dependence on their supplies / service delivery</a:t>
            </a:r>
          </a:p>
          <a:p>
            <a:pPr algn="ctr"/>
            <a:endParaRPr lang="en-US" sz="2000" dirty="0">
              <a:latin typeface="Calibri" panose="020F0502020204030204" pitchFamily="34" charset="0"/>
            </a:endParaRPr>
          </a:p>
        </p:txBody>
      </p:sp>
    </p:spTree>
    <p:extLst>
      <p:ext uri="{BB962C8B-B14F-4D97-AF65-F5344CB8AC3E}">
        <p14:creationId xmlns:p14="http://schemas.microsoft.com/office/powerpoint/2010/main" val="342539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867A870-1AF0-47F7-80D0-5F95DCBDCF77}"/>
              </a:ext>
            </a:extLst>
          </p:cNvPr>
          <p:cNvSpPr>
            <a:spLocks noGrp="1"/>
          </p:cNvSpPr>
          <p:nvPr>
            <p:ph type="sldNum" sz="quarter" idx="4"/>
          </p:nvPr>
        </p:nvSpPr>
        <p:spPr/>
        <p:txBody>
          <a:bodyPr/>
          <a:lstStyle/>
          <a:p>
            <a:fld id="{EEDD5076-8A53-4A01-88FC-1E6D2F31BA40}" type="slidenum">
              <a:rPr lang="en-GB" smtClean="0">
                <a:solidFill>
                  <a:srgbClr val="6C6C6C"/>
                </a:solidFill>
              </a:rPr>
              <a:pPr/>
              <a:t>5</a:t>
            </a:fld>
            <a:endParaRPr lang="en-GB" dirty="0">
              <a:solidFill>
                <a:srgbClr val="6C6C6C"/>
              </a:solidFill>
            </a:endParaRPr>
          </a:p>
        </p:txBody>
      </p:sp>
      <p:sp>
        <p:nvSpPr>
          <p:cNvPr id="3" name="Title 2">
            <a:extLst>
              <a:ext uri="{FF2B5EF4-FFF2-40B4-BE49-F238E27FC236}">
                <a16:creationId xmlns:a16="http://schemas.microsoft.com/office/drawing/2014/main" id="{15A31F11-92DC-4C5F-8D54-B3213EF745DC}"/>
              </a:ext>
            </a:extLst>
          </p:cNvPr>
          <p:cNvSpPr>
            <a:spLocks noGrp="1"/>
          </p:cNvSpPr>
          <p:nvPr>
            <p:ph type="title"/>
          </p:nvPr>
        </p:nvSpPr>
        <p:spPr>
          <a:xfrm>
            <a:off x="335760" y="604837"/>
            <a:ext cx="7886020" cy="377296"/>
          </a:xfrm>
        </p:spPr>
        <p:txBody>
          <a:bodyPr/>
          <a:lstStyle/>
          <a:p>
            <a:r>
              <a:rPr lang="en-US" sz="2000" dirty="0"/>
              <a:t>Cybersecurity in the Supply Chain</a:t>
            </a:r>
          </a:p>
        </p:txBody>
      </p:sp>
      <p:sp>
        <p:nvSpPr>
          <p:cNvPr id="4" name="TextBox 3">
            <a:extLst>
              <a:ext uri="{FF2B5EF4-FFF2-40B4-BE49-F238E27FC236}">
                <a16:creationId xmlns:a16="http://schemas.microsoft.com/office/drawing/2014/main" id="{1D0AC7DF-1E91-4217-9161-AFE824314B78}"/>
              </a:ext>
            </a:extLst>
          </p:cNvPr>
          <p:cNvSpPr txBox="1"/>
          <p:nvPr/>
        </p:nvSpPr>
        <p:spPr>
          <a:xfrm>
            <a:off x="335760" y="1171787"/>
            <a:ext cx="8449253" cy="5019786"/>
          </a:xfrm>
          <a:prstGeom prst="rect">
            <a:avLst/>
          </a:prstGeom>
          <a:noFill/>
        </p:spPr>
        <p:txBody>
          <a:bodyPr wrap="square" lIns="0" tIns="0" rIns="0" bIns="0" rtlCol="0">
            <a:noAutofit/>
          </a:bodyPr>
          <a:lstStyle/>
          <a:p>
            <a:pPr algn="ctr"/>
            <a:r>
              <a:rPr lang="en-US" sz="2000" b="1" dirty="0">
                <a:latin typeface="Calibri" panose="020F0502020204030204" pitchFamily="34" charset="0"/>
              </a:rPr>
              <a:t>Vendor Management over time - 1970s</a:t>
            </a:r>
          </a:p>
          <a:p>
            <a:pPr algn="ctr"/>
            <a:r>
              <a:rPr lang="en-US" sz="2000" dirty="0">
                <a:latin typeface="Calibri" panose="020F0502020204030204" pitchFamily="34" charset="0"/>
              </a:rPr>
              <a:t>“</a:t>
            </a:r>
            <a:r>
              <a:rPr lang="en-US" dirty="0">
                <a:latin typeface="Calibri" panose="020F0502020204030204" pitchFamily="34" charset="0"/>
              </a:rPr>
              <a:t>Make sure there is a big contract signing party and Christmas gifts sent to me. </a:t>
            </a:r>
          </a:p>
          <a:p>
            <a:pPr algn="ctr"/>
            <a:r>
              <a:rPr lang="en-US" dirty="0">
                <a:latin typeface="Calibri" panose="020F0502020204030204" pitchFamily="34" charset="0"/>
              </a:rPr>
              <a:t>We can pay that price as long as I get my cut.”</a:t>
            </a:r>
            <a:endParaRPr lang="en-US" sz="2000" dirty="0">
              <a:latin typeface="Calibri" panose="020F0502020204030204" pitchFamily="34" charset="0"/>
            </a:endParaRPr>
          </a:p>
        </p:txBody>
      </p:sp>
      <p:pic>
        <p:nvPicPr>
          <p:cNvPr id="6" name="Picture 5">
            <a:extLst>
              <a:ext uri="{FF2B5EF4-FFF2-40B4-BE49-F238E27FC236}">
                <a16:creationId xmlns:a16="http://schemas.microsoft.com/office/drawing/2014/main" id="{BFDB391E-A90D-4A46-A8C8-4F4D427C97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9270" y="2160607"/>
            <a:ext cx="5585460" cy="3723640"/>
          </a:xfrm>
          <a:prstGeom prst="rect">
            <a:avLst/>
          </a:prstGeom>
        </p:spPr>
      </p:pic>
    </p:spTree>
    <p:extLst>
      <p:ext uri="{BB962C8B-B14F-4D97-AF65-F5344CB8AC3E}">
        <p14:creationId xmlns:p14="http://schemas.microsoft.com/office/powerpoint/2010/main" val="1662465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0D1185B-E48B-4ACC-8D8C-DE48519B14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9269" y="2160607"/>
            <a:ext cx="5585460" cy="3727971"/>
          </a:xfrm>
          <a:prstGeom prst="rect">
            <a:avLst/>
          </a:prstGeom>
        </p:spPr>
      </p:pic>
      <p:sp>
        <p:nvSpPr>
          <p:cNvPr id="2" name="Slide Number Placeholder 1">
            <a:extLst>
              <a:ext uri="{FF2B5EF4-FFF2-40B4-BE49-F238E27FC236}">
                <a16:creationId xmlns:a16="http://schemas.microsoft.com/office/drawing/2014/main" id="{7867A870-1AF0-47F7-80D0-5F95DCBDCF77}"/>
              </a:ext>
            </a:extLst>
          </p:cNvPr>
          <p:cNvSpPr>
            <a:spLocks noGrp="1"/>
          </p:cNvSpPr>
          <p:nvPr>
            <p:ph type="sldNum" sz="quarter" idx="4"/>
          </p:nvPr>
        </p:nvSpPr>
        <p:spPr/>
        <p:txBody>
          <a:bodyPr/>
          <a:lstStyle/>
          <a:p>
            <a:fld id="{EEDD5076-8A53-4A01-88FC-1E6D2F31BA40}" type="slidenum">
              <a:rPr lang="en-GB" smtClean="0">
                <a:solidFill>
                  <a:srgbClr val="6C6C6C"/>
                </a:solidFill>
              </a:rPr>
              <a:pPr/>
              <a:t>6</a:t>
            </a:fld>
            <a:endParaRPr lang="en-GB" dirty="0">
              <a:solidFill>
                <a:srgbClr val="6C6C6C"/>
              </a:solidFill>
            </a:endParaRPr>
          </a:p>
        </p:txBody>
      </p:sp>
      <p:sp>
        <p:nvSpPr>
          <p:cNvPr id="3" name="Title 2">
            <a:extLst>
              <a:ext uri="{FF2B5EF4-FFF2-40B4-BE49-F238E27FC236}">
                <a16:creationId xmlns:a16="http://schemas.microsoft.com/office/drawing/2014/main" id="{15A31F11-92DC-4C5F-8D54-B3213EF745DC}"/>
              </a:ext>
            </a:extLst>
          </p:cNvPr>
          <p:cNvSpPr>
            <a:spLocks noGrp="1"/>
          </p:cNvSpPr>
          <p:nvPr>
            <p:ph type="title"/>
          </p:nvPr>
        </p:nvSpPr>
        <p:spPr>
          <a:xfrm>
            <a:off x="335760" y="604837"/>
            <a:ext cx="7886020" cy="377296"/>
          </a:xfrm>
        </p:spPr>
        <p:txBody>
          <a:bodyPr/>
          <a:lstStyle/>
          <a:p>
            <a:r>
              <a:rPr lang="en-US" sz="2000" dirty="0"/>
              <a:t>Cybersecurity in the Supply Chain</a:t>
            </a:r>
          </a:p>
        </p:txBody>
      </p:sp>
      <p:sp>
        <p:nvSpPr>
          <p:cNvPr id="4" name="TextBox 3">
            <a:extLst>
              <a:ext uri="{FF2B5EF4-FFF2-40B4-BE49-F238E27FC236}">
                <a16:creationId xmlns:a16="http://schemas.microsoft.com/office/drawing/2014/main" id="{1D0AC7DF-1E91-4217-9161-AFE824314B78}"/>
              </a:ext>
            </a:extLst>
          </p:cNvPr>
          <p:cNvSpPr txBox="1"/>
          <p:nvPr/>
        </p:nvSpPr>
        <p:spPr>
          <a:xfrm>
            <a:off x="335760" y="1171787"/>
            <a:ext cx="8449253" cy="5019786"/>
          </a:xfrm>
          <a:prstGeom prst="rect">
            <a:avLst/>
          </a:prstGeom>
          <a:noFill/>
        </p:spPr>
        <p:txBody>
          <a:bodyPr wrap="square" lIns="0" tIns="0" rIns="0" bIns="0" rtlCol="0">
            <a:noAutofit/>
          </a:bodyPr>
          <a:lstStyle/>
          <a:p>
            <a:pPr algn="ctr"/>
            <a:r>
              <a:rPr lang="en-US" sz="2000" b="1" dirty="0">
                <a:latin typeface="Calibri" panose="020F0502020204030204" pitchFamily="34" charset="0"/>
              </a:rPr>
              <a:t>Vendor Management over time - 1980s</a:t>
            </a:r>
          </a:p>
          <a:p>
            <a:pPr algn="ctr"/>
            <a:r>
              <a:rPr lang="en-US" sz="2000" dirty="0">
                <a:latin typeface="Calibri" panose="020F0502020204030204" pitchFamily="34" charset="0"/>
              </a:rPr>
              <a:t>“M</a:t>
            </a:r>
            <a:r>
              <a:rPr lang="en-US" dirty="0">
                <a:latin typeface="Calibri" panose="020F0502020204030204" pitchFamily="34" charset="0"/>
              </a:rPr>
              <a:t>ake sure the Christmas gifts from you are bigger than from your competitors. </a:t>
            </a:r>
          </a:p>
          <a:p>
            <a:pPr algn="ctr"/>
            <a:r>
              <a:rPr lang="en-US" dirty="0">
                <a:latin typeface="Calibri" panose="020F0502020204030204" pitchFamily="34" charset="0"/>
              </a:rPr>
              <a:t>Oh, and send the gifts to my home address”</a:t>
            </a:r>
            <a:endParaRPr lang="en-US" sz="2000" dirty="0">
              <a:latin typeface="Calibri" panose="020F0502020204030204" pitchFamily="34" charset="0"/>
            </a:endParaRPr>
          </a:p>
        </p:txBody>
      </p:sp>
    </p:spTree>
    <p:extLst>
      <p:ext uri="{BB962C8B-B14F-4D97-AF65-F5344CB8AC3E}">
        <p14:creationId xmlns:p14="http://schemas.microsoft.com/office/powerpoint/2010/main" val="1540581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D0AC7DF-1E91-4217-9161-AFE824314B78}"/>
              </a:ext>
            </a:extLst>
          </p:cNvPr>
          <p:cNvSpPr txBox="1"/>
          <p:nvPr/>
        </p:nvSpPr>
        <p:spPr>
          <a:xfrm>
            <a:off x="335760" y="1171787"/>
            <a:ext cx="8449253" cy="5019786"/>
          </a:xfrm>
          <a:prstGeom prst="rect">
            <a:avLst/>
          </a:prstGeom>
          <a:noFill/>
        </p:spPr>
        <p:txBody>
          <a:bodyPr wrap="square" lIns="0" tIns="0" rIns="0" bIns="0" rtlCol="0">
            <a:noAutofit/>
          </a:bodyPr>
          <a:lstStyle/>
          <a:p>
            <a:pPr algn="ctr"/>
            <a:r>
              <a:rPr lang="en-US" sz="2000" b="1" dirty="0">
                <a:latin typeface="Calibri" panose="020F0502020204030204" pitchFamily="34" charset="0"/>
              </a:rPr>
              <a:t>Vendor Management over time - 1990s</a:t>
            </a:r>
          </a:p>
          <a:p>
            <a:pPr lvl="1" algn="ctr"/>
            <a:r>
              <a:rPr lang="en-US" sz="2000" dirty="0">
                <a:latin typeface="Calibri" panose="020F0502020204030204" pitchFamily="34" charset="0"/>
              </a:rPr>
              <a:t>“Gifts are nice, but we need some contractual language that you will always be able to deliver your products when we order them.”</a:t>
            </a:r>
            <a:endParaRPr lang="en-US" dirty="0">
              <a:latin typeface="Calibri" panose="020F0502020204030204" pitchFamily="34" charset="0"/>
            </a:endParaRPr>
          </a:p>
        </p:txBody>
      </p:sp>
      <p:sp>
        <p:nvSpPr>
          <p:cNvPr id="2" name="Slide Number Placeholder 1">
            <a:extLst>
              <a:ext uri="{FF2B5EF4-FFF2-40B4-BE49-F238E27FC236}">
                <a16:creationId xmlns:a16="http://schemas.microsoft.com/office/drawing/2014/main" id="{7867A870-1AF0-47F7-80D0-5F95DCBDCF77}"/>
              </a:ext>
            </a:extLst>
          </p:cNvPr>
          <p:cNvSpPr>
            <a:spLocks noGrp="1"/>
          </p:cNvSpPr>
          <p:nvPr>
            <p:ph type="sldNum" sz="quarter" idx="4"/>
          </p:nvPr>
        </p:nvSpPr>
        <p:spPr/>
        <p:txBody>
          <a:bodyPr/>
          <a:lstStyle/>
          <a:p>
            <a:fld id="{EEDD5076-8A53-4A01-88FC-1E6D2F31BA40}" type="slidenum">
              <a:rPr lang="en-GB" smtClean="0">
                <a:solidFill>
                  <a:srgbClr val="6C6C6C"/>
                </a:solidFill>
              </a:rPr>
              <a:pPr/>
              <a:t>7</a:t>
            </a:fld>
            <a:endParaRPr lang="en-GB" dirty="0">
              <a:solidFill>
                <a:srgbClr val="6C6C6C"/>
              </a:solidFill>
            </a:endParaRPr>
          </a:p>
        </p:txBody>
      </p:sp>
      <p:sp>
        <p:nvSpPr>
          <p:cNvPr id="3" name="Title 2">
            <a:extLst>
              <a:ext uri="{FF2B5EF4-FFF2-40B4-BE49-F238E27FC236}">
                <a16:creationId xmlns:a16="http://schemas.microsoft.com/office/drawing/2014/main" id="{15A31F11-92DC-4C5F-8D54-B3213EF745DC}"/>
              </a:ext>
            </a:extLst>
          </p:cNvPr>
          <p:cNvSpPr>
            <a:spLocks noGrp="1"/>
          </p:cNvSpPr>
          <p:nvPr>
            <p:ph type="title"/>
          </p:nvPr>
        </p:nvSpPr>
        <p:spPr>
          <a:xfrm>
            <a:off x="335760" y="604837"/>
            <a:ext cx="7886020" cy="377296"/>
          </a:xfrm>
        </p:spPr>
        <p:txBody>
          <a:bodyPr/>
          <a:lstStyle/>
          <a:p>
            <a:r>
              <a:rPr lang="en-US" sz="2000" dirty="0"/>
              <a:t>Cybersecurity in the Supply Chain</a:t>
            </a:r>
          </a:p>
        </p:txBody>
      </p:sp>
      <p:pic>
        <p:nvPicPr>
          <p:cNvPr id="6" name="Picture 5">
            <a:extLst>
              <a:ext uri="{FF2B5EF4-FFF2-40B4-BE49-F238E27FC236}">
                <a16:creationId xmlns:a16="http://schemas.microsoft.com/office/drawing/2014/main" id="{6B55143D-53E0-474A-A07B-65EA9B612F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6253" y="2463999"/>
            <a:ext cx="3224107" cy="2418080"/>
          </a:xfrm>
          <a:prstGeom prst="rect">
            <a:avLst/>
          </a:prstGeom>
          <a:effectLst>
            <a:softEdge rad="279400"/>
          </a:effectLst>
        </p:spPr>
      </p:pic>
      <p:pic>
        <p:nvPicPr>
          <p:cNvPr id="9" name="Picture 8">
            <a:extLst>
              <a:ext uri="{FF2B5EF4-FFF2-40B4-BE49-F238E27FC236}">
                <a16:creationId xmlns:a16="http://schemas.microsoft.com/office/drawing/2014/main" id="{22E85414-B9A7-42F0-94F0-AE5D0B29E0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0373" y="2778530"/>
            <a:ext cx="3050540" cy="2033693"/>
          </a:xfrm>
          <a:prstGeom prst="rect">
            <a:avLst/>
          </a:prstGeom>
        </p:spPr>
      </p:pic>
      <p:sp>
        <p:nvSpPr>
          <p:cNvPr id="10" name="TextBox 9">
            <a:extLst>
              <a:ext uri="{FF2B5EF4-FFF2-40B4-BE49-F238E27FC236}">
                <a16:creationId xmlns:a16="http://schemas.microsoft.com/office/drawing/2014/main" id="{7C9ECF77-B91F-48D8-A97A-9A71324852AC}"/>
              </a:ext>
            </a:extLst>
          </p:cNvPr>
          <p:cNvSpPr txBox="1"/>
          <p:nvPr/>
        </p:nvSpPr>
        <p:spPr>
          <a:xfrm>
            <a:off x="1070306" y="5391729"/>
            <a:ext cx="8991600" cy="550190"/>
          </a:xfrm>
          <a:prstGeom prst="rect">
            <a:avLst/>
          </a:prstGeom>
          <a:noFill/>
        </p:spPr>
        <p:txBody>
          <a:bodyPr wrap="square" lIns="0" tIns="0" rIns="0" bIns="0" rtlCol="0">
            <a:noAutofit/>
          </a:bodyPr>
          <a:lstStyle/>
          <a:p>
            <a:pPr algn="ctr">
              <a:spcBef>
                <a:spcPts val="2000"/>
              </a:spcBef>
              <a:buClr>
                <a:srgbClr val="D40030"/>
              </a:buClr>
            </a:pPr>
            <a:r>
              <a:rPr lang="en-US" sz="1400" dirty="0">
                <a:solidFill>
                  <a:prstClr val="black"/>
                </a:solidFill>
                <a:latin typeface="Calibri" panose="020F0502020204030204" pitchFamily="34" charset="0"/>
              </a:rPr>
              <a:t>Introduction of </a:t>
            </a:r>
            <a:r>
              <a:rPr lang="en-US" sz="1400" b="1" dirty="0">
                <a:solidFill>
                  <a:prstClr val="black"/>
                </a:solidFill>
                <a:latin typeface="Calibri" panose="020F0502020204030204" pitchFamily="34" charset="0"/>
              </a:rPr>
              <a:t>Just In Time</a:t>
            </a:r>
            <a:r>
              <a:rPr lang="en-US" sz="1400" dirty="0">
                <a:solidFill>
                  <a:prstClr val="black"/>
                </a:solidFill>
                <a:latin typeface="Calibri" panose="020F0502020204030204" pitchFamily="34" charset="0"/>
              </a:rPr>
              <a:t> Warehousing and connectivity through the </a:t>
            </a:r>
            <a:r>
              <a:rPr lang="en-US" sz="1400" b="1" dirty="0">
                <a:solidFill>
                  <a:prstClr val="black"/>
                </a:solidFill>
                <a:latin typeface="Calibri" panose="020F0502020204030204" pitchFamily="34" charset="0"/>
              </a:rPr>
              <a:t>Internet</a:t>
            </a:r>
            <a:r>
              <a:rPr lang="en-US" sz="1400" dirty="0">
                <a:solidFill>
                  <a:prstClr val="black"/>
                </a:solidFill>
                <a:latin typeface="Calibri" panose="020F0502020204030204" pitchFamily="34" charset="0"/>
              </a:rPr>
              <a:t>…</a:t>
            </a:r>
          </a:p>
        </p:txBody>
      </p:sp>
      <p:pic>
        <p:nvPicPr>
          <p:cNvPr id="7" name="Picture 6">
            <a:extLst>
              <a:ext uri="{FF2B5EF4-FFF2-40B4-BE49-F238E27FC236}">
                <a16:creationId xmlns:a16="http://schemas.microsoft.com/office/drawing/2014/main" id="{F22F2E42-8E19-46E3-927C-8DA0283289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2572" y="4850323"/>
            <a:ext cx="1524003" cy="963170"/>
          </a:xfrm>
          <a:prstGeom prst="rect">
            <a:avLst/>
          </a:prstGeom>
        </p:spPr>
      </p:pic>
      <p:pic>
        <p:nvPicPr>
          <p:cNvPr id="12" name="Picture 11">
            <a:extLst>
              <a:ext uri="{FF2B5EF4-FFF2-40B4-BE49-F238E27FC236}">
                <a16:creationId xmlns:a16="http://schemas.microsoft.com/office/drawing/2014/main" id="{C0541DE6-3968-43D6-A52E-96E44C5372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2865" y="1883904"/>
            <a:ext cx="2037830" cy="2037830"/>
          </a:xfrm>
          <a:prstGeom prst="rect">
            <a:avLst/>
          </a:prstGeom>
        </p:spPr>
      </p:pic>
    </p:spTree>
    <p:extLst>
      <p:ext uri="{BB962C8B-B14F-4D97-AF65-F5344CB8AC3E}">
        <p14:creationId xmlns:p14="http://schemas.microsoft.com/office/powerpoint/2010/main" val="3894331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D0AC7DF-1E91-4217-9161-AFE824314B78}"/>
              </a:ext>
            </a:extLst>
          </p:cNvPr>
          <p:cNvSpPr txBox="1"/>
          <p:nvPr/>
        </p:nvSpPr>
        <p:spPr>
          <a:xfrm>
            <a:off x="335760" y="1171787"/>
            <a:ext cx="8449253" cy="5019786"/>
          </a:xfrm>
          <a:prstGeom prst="rect">
            <a:avLst/>
          </a:prstGeom>
          <a:noFill/>
        </p:spPr>
        <p:txBody>
          <a:bodyPr wrap="square" lIns="0" tIns="0" rIns="0" bIns="0" rtlCol="0">
            <a:noAutofit/>
          </a:bodyPr>
          <a:lstStyle/>
          <a:p>
            <a:pPr algn="ctr"/>
            <a:r>
              <a:rPr lang="en-US" sz="2000" b="1" dirty="0">
                <a:latin typeface="Calibri" panose="020F0502020204030204" pitchFamily="34" charset="0"/>
              </a:rPr>
              <a:t>Around 1995</a:t>
            </a:r>
          </a:p>
          <a:p>
            <a:pPr algn="ctr"/>
            <a:r>
              <a:rPr lang="en-US" sz="2000" dirty="0">
                <a:latin typeface="Calibri" panose="020F0502020204030204" pitchFamily="34" charset="0"/>
              </a:rPr>
              <a:t>“Cannot officially take your gifts anymore, drop them off in person at night at a parking lot on the interstate. And if you fail to deliver your products and our complete production comes to a halt, you will be out of business and we will come to pick up your first born as you agreed to in our contracts.”</a:t>
            </a:r>
            <a:endParaRPr lang="en-US" dirty="0">
              <a:latin typeface="Calibri" panose="020F0502020204030204" pitchFamily="34" charset="0"/>
            </a:endParaRPr>
          </a:p>
        </p:txBody>
      </p:sp>
      <p:sp>
        <p:nvSpPr>
          <p:cNvPr id="2" name="Slide Number Placeholder 1">
            <a:extLst>
              <a:ext uri="{FF2B5EF4-FFF2-40B4-BE49-F238E27FC236}">
                <a16:creationId xmlns:a16="http://schemas.microsoft.com/office/drawing/2014/main" id="{7867A870-1AF0-47F7-80D0-5F95DCBDCF77}"/>
              </a:ext>
            </a:extLst>
          </p:cNvPr>
          <p:cNvSpPr>
            <a:spLocks noGrp="1"/>
          </p:cNvSpPr>
          <p:nvPr>
            <p:ph type="sldNum" sz="quarter" idx="4"/>
          </p:nvPr>
        </p:nvSpPr>
        <p:spPr/>
        <p:txBody>
          <a:bodyPr/>
          <a:lstStyle/>
          <a:p>
            <a:fld id="{EEDD5076-8A53-4A01-88FC-1E6D2F31BA40}" type="slidenum">
              <a:rPr lang="en-GB" smtClean="0">
                <a:solidFill>
                  <a:srgbClr val="6C6C6C"/>
                </a:solidFill>
              </a:rPr>
              <a:pPr/>
              <a:t>8</a:t>
            </a:fld>
            <a:endParaRPr lang="en-GB" dirty="0">
              <a:solidFill>
                <a:srgbClr val="6C6C6C"/>
              </a:solidFill>
            </a:endParaRPr>
          </a:p>
        </p:txBody>
      </p:sp>
      <p:sp>
        <p:nvSpPr>
          <p:cNvPr id="3" name="Title 2">
            <a:extLst>
              <a:ext uri="{FF2B5EF4-FFF2-40B4-BE49-F238E27FC236}">
                <a16:creationId xmlns:a16="http://schemas.microsoft.com/office/drawing/2014/main" id="{15A31F11-92DC-4C5F-8D54-B3213EF745DC}"/>
              </a:ext>
            </a:extLst>
          </p:cNvPr>
          <p:cNvSpPr>
            <a:spLocks noGrp="1"/>
          </p:cNvSpPr>
          <p:nvPr>
            <p:ph type="title"/>
          </p:nvPr>
        </p:nvSpPr>
        <p:spPr>
          <a:xfrm>
            <a:off x="335760" y="604837"/>
            <a:ext cx="7886020" cy="377296"/>
          </a:xfrm>
        </p:spPr>
        <p:txBody>
          <a:bodyPr/>
          <a:lstStyle/>
          <a:p>
            <a:r>
              <a:rPr lang="en-US" sz="2000" dirty="0"/>
              <a:t>Cybersecurity in the Supply Chain</a:t>
            </a:r>
          </a:p>
        </p:txBody>
      </p:sp>
      <p:pic>
        <p:nvPicPr>
          <p:cNvPr id="6" name="Picture 5">
            <a:extLst>
              <a:ext uri="{FF2B5EF4-FFF2-40B4-BE49-F238E27FC236}">
                <a16:creationId xmlns:a16="http://schemas.microsoft.com/office/drawing/2014/main" id="{6B55143D-53E0-474A-A07B-65EA9B612F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9303" y="2590999"/>
            <a:ext cx="4709164" cy="3531872"/>
          </a:xfrm>
          <a:prstGeom prst="rect">
            <a:avLst/>
          </a:prstGeom>
          <a:effectLst>
            <a:softEdge rad="342900"/>
          </a:effectLst>
        </p:spPr>
      </p:pic>
      <p:pic>
        <p:nvPicPr>
          <p:cNvPr id="9" name="Picture 8">
            <a:extLst>
              <a:ext uri="{FF2B5EF4-FFF2-40B4-BE49-F238E27FC236}">
                <a16:creationId xmlns:a16="http://schemas.microsoft.com/office/drawing/2014/main" id="{22E85414-B9A7-42F0-94F0-AE5D0B29E0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0373" y="2778530"/>
            <a:ext cx="3050540" cy="2033693"/>
          </a:xfrm>
          <a:prstGeom prst="rect">
            <a:avLst/>
          </a:prstGeom>
        </p:spPr>
      </p:pic>
      <p:sp>
        <p:nvSpPr>
          <p:cNvPr id="5" name="TextBox 4">
            <a:extLst>
              <a:ext uri="{FF2B5EF4-FFF2-40B4-BE49-F238E27FC236}">
                <a16:creationId xmlns:a16="http://schemas.microsoft.com/office/drawing/2014/main" id="{5A16B7D4-4A78-4D9F-BBF6-A051E6B8C8D6}"/>
              </a:ext>
            </a:extLst>
          </p:cNvPr>
          <p:cNvSpPr txBox="1"/>
          <p:nvPr/>
        </p:nvSpPr>
        <p:spPr>
          <a:xfrm>
            <a:off x="5711109" y="2393109"/>
            <a:ext cx="2269067" cy="2760134"/>
          </a:xfrm>
          <a:prstGeom prst="rect">
            <a:avLst/>
          </a:prstGeom>
          <a:noFill/>
        </p:spPr>
        <p:txBody>
          <a:bodyPr wrap="none" lIns="0" tIns="0" rIns="0" bIns="0" rtlCol="0">
            <a:noAutofit/>
          </a:bodyPr>
          <a:lstStyle/>
          <a:p>
            <a:pPr>
              <a:spcBef>
                <a:spcPts val="2000"/>
              </a:spcBef>
              <a:buClr>
                <a:srgbClr val="D40030"/>
              </a:buClr>
            </a:pPr>
            <a:r>
              <a:rPr lang="en-US" sz="20000" dirty="0">
                <a:solidFill>
                  <a:srgbClr val="FF0000"/>
                </a:solidFill>
                <a:latin typeface="Verdana" pitchFamily="34" charset="0"/>
              </a:rPr>
              <a:t>X</a:t>
            </a:r>
          </a:p>
        </p:txBody>
      </p:sp>
      <p:pic>
        <p:nvPicPr>
          <p:cNvPr id="8" name="Picture 7">
            <a:extLst>
              <a:ext uri="{FF2B5EF4-FFF2-40B4-BE49-F238E27FC236}">
                <a16:creationId xmlns:a16="http://schemas.microsoft.com/office/drawing/2014/main" id="{95E1FB30-4BE9-438A-9831-F02B625385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07536" y="2921000"/>
            <a:ext cx="1016000" cy="1016000"/>
          </a:xfrm>
          <a:prstGeom prst="rect">
            <a:avLst/>
          </a:prstGeom>
        </p:spPr>
      </p:pic>
      <p:pic>
        <p:nvPicPr>
          <p:cNvPr id="11" name="Picture 10">
            <a:extLst>
              <a:ext uri="{FF2B5EF4-FFF2-40B4-BE49-F238E27FC236}">
                <a16:creationId xmlns:a16="http://schemas.microsoft.com/office/drawing/2014/main" id="{1894DA33-CC3E-4C85-B4D9-ADA31A8B00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569" y="2665680"/>
            <a:ext cx="1016000" cy="1016000"/>
          </a:xfrm>
          <a:prstGeom prst="rect">
            <a:avLst/>
          </a:prstGeom>
        </p:spPr>
      </p:pic>
      <p:pic>
        <p:nvPicPr>
          <p:cNvPr id="12" name="Picture 11">
            <a:extLst>
              <a:ext uri="{FF2B5EF4-FFF2-40B4-BE49-F238E27FC236}">
                <a16:creationId xmlns:a16="http://schemas.microsoft.com/office/drawing/2014/main" id="{9C6D4CBE-C8F5-4FAB-A3B8-F8AEB70C6D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29889" y="4633222"/>
            <a:ext cx="1016000" cy="1016000"/>
          </a:xfrm>
          <a:prstGeom prst="rect">
            <a:avLst/>
          </a:prstGeom>
        </p:spPr>
      </p:pic>
      <p:pic>
        <p:nvPicPr>
          <p:cNvPr id="13" name="Picture 12">
            <a:extLst>
              <a:ext uri="{FF2B5EF4-FFF2-40B4-BE49-F238E27FC236}">
                <a16:creationId xmlns:a16="http://schemas.microsoft.com/office/drawing/2014/main" id="{4AFCCA0B-F8F2-42FF-968E-653348978A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321994">
            <a:off x="1976345" y="3415249"/>
            <a:ext cx="794338" cy="794338"/>
          </a:xfrm>
          <a:prstGeom prst="rect">
            <a:avLst/>
          </a:prstGeom>
        </p:spPr>
      </p:pic>
    </p:spTree>
    <p:extLst>
      <p:ext uri="{BB962C8B-B14F-4D97-AF65-F5344CB8AC3E}">
        <p14:creationId xmlns:p14="http://schemas.microsoft.com/office/powerpoint/2010/main" val="1585281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D0AC7DF-1E91-4217-9161-AFE824314B78}"/>
              </a:ext>
            </a:extLst>
          </p:cNvPr>
          <p:cNvSpPr txBox="1"/>
          <p:nvPr/>
        </p:nvSpPr>
        <p:spPr>
          <a:xfrm>
            <a:off x="335760" y="1171787"/>
            <a:ext cx="8449253" cy="5019786"/>
          </a:xfrm>
          <a:prstGeom prst="rect">
            <a:avLst/>
          </a:prstGeom>
          <a:noFill/>
        </p:spPr>
        <p:txBody>
          <a:bodyPr wrap="square" lIns="0" tIns="0" rIns="0" bIns="0" rtlCol="0">
            <a:noAutofit/>
          </a:bodyPr>
          <a:lstStyle/>
          <a:p>
            <a:pPr algn="ctr"/>
            <a:r>
              <a:rPr lang="en-US" sz="2000" b="1" dirty="0">
                <a:latin typeface="Calibri" panose="020F0502020204030204" pitchFamily="34" charset="0"/>
              </a:rPr>
              <a:t>Around 2005</a:t>
            </a:r>
          </a:p>
          <a:p>
            <a:pPr algn="ctr"/>
            <a:r>
              <a:rPr lang="en-US" sz="2000" dirty="0">
                <a:latin typeface="Calibri" panose="020F0502020204030204" pitchFamily="34" charset="0"/>
              </a:rPr>
              <a:t>“Before you third party vendors connect to our network, our IT department will scan your notebook and make sure a valid antivirus software is installed.”</a:t>
            </a:r>
            <a:endParaRPr lang="en-US" dirty="0">
              <a:latin typeface="Calibri" panose="020F0502020204030204" pitchFamily="34" charset="0"/>
            </a:endParaRPr>
          </a:p>
        </p:txBody>
      </p:sp>
      <p:sp>
        <p:nvSpPr>
          <p:cNvPr id="2" name="Slide Number Placeholder 1">
            <a:extLst>
              <a:ext uri="{FF2B5EF4-FFF2-40B4-BE49-F238E27FC236}">
                <a16:creationId xmlns:a16="http://schemas.microsoft.com/office/drawing/2014/main" id="{7867A870-1AF0-47F7-80D0-5F95DCBDCF77}"/>
              </a:ext>
            </a:extLst>
          </p:cNvPr>
          <p:cNvSpPr>
            <a:spLocks noGrp="1"/>
          </p:cNvSpPr>
          <p:nvPr>
            <p:ph type="sldNum" sz="quarter" idx="4"/>
          </p:nvPr>
        </p:nvSpPr>
        <p:spPr/>
        <p:txBody>
          <a:bodyPr/>
          <a:lstStyle/>
          <a:p>
            <a:fld id="{EEDD5076-8A53-4A01-88FC-1E6D2F31BA40}" type="slidenum">
              <a:rPr lang="en-GB" smtClean="0">
                <a:solidFill>
                  <a:srgbClr val="6C6C6C"/>
                </a:solidFill>
              </a:rPr>
              <a:pPr/>
              <a:t>9</a:t>
            </a:fld>
            <a:endParaRPr lang="en-GB" dirty="0">
              <a:solidFill>
                <a:srgbClr val="6C6C6C"/>
              </a:solidFill>
            </a:endParaRPr>
          </a:p>
        </p:txBody>
      </p:sp>
      <p:sp>
        <p:nvSpPr>
          <p:cNvPr id="3" name="Title 2">
            <a:extLst>
              <a:ext uri="{FF2B5EF4-FFF2-40B4-BE49-F238E27FC236}">
                <a16:creationId xmlns:a16="http://schemas.microsoft.com/office/drawing/2014/main" id="{15A31F11-92DC-4C5F-8D54-B3213EF745DC}"/>
              </a:ext>
            </a:extLst>
          </p:cNvPr>
          <p:cNvSpPr>
            <a:spLocks noGrp="1"/>
          </p:cNvSpPr>
          <p:nvPr>
            <p:ph type="title"/>
          </p:nvPr>
        </p:nvSpPr>
        <p:spPr>
          <a:xfrm>
            <a:off x="335760" y="604837"/>
            <a:ext cx="7886020" cy="377296"/>
          </a:xfrm>
        </p:spPr>
        <p:txBody>
          <a:bodyPr/>
          <a:lstStyle/>
          <a:p>
            <a:r>
              <a:rPr lang="en-US" sz="2000" dirty="0"/>
              <a:t>Cybersecurity in the Supply Chain</a:t>
            </a:r>
          </a:p>
        </p:txBody>
      </p:sp>
      <p:pic>
        <p:nvPicPr>
          <p:cNvPr id="10" name="Picture 9">
            <a:extLst>
              <a:ext uri="{FF2B5EF4-FFF2-40B4-BE49-F238E27FC236}">
                <a16:creationId xmlns:a16="http://schemas.microsoft.com/office/drawing/2014/main" id="{9DD4C893-55EF-4F7D-A223-733A563E4E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73" y="2087879"/>
            <a:ext cx="5257800" cy="3505200"/>
          </a:xfrm>
          <a:prstGeom prst="rect">
            <a:avLst/>
          </a:prstGeom>
          <a:effectLst>
            <a:softEdge rad="368300"/>
          </a:effectLst>
        </p:spPr>
      </p:pic>
      <p:pic>
        <p:nvPicPr>
          <p:cNvPr id="17" name="Picture 16">
            <a:extLst>
              <a:ext uri="{FF2B5EF4-FFF2-40B4-BE49-F238E27FC236}">
                <a16:creationId xmlns:a16="http://schemas.microsoft.com/office/drawing/2014/main" id="{DCAA6FFB-FBD7-46F3-AFC0-F9BD87DFDD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1139" y="3079537"/>
            <a:ext cx="3567101" cy="1521883"/>
          </a:xfrm>
          <a:prstGeom prst="rect">
            <a:avLst/>
          </a:prstGeom>
          <a:effectLst>
            <a:softEdge rad="330200"/>
          </a:effectLst>
          <a:scene3d>
            <a:camera prst="orthographicFront">
              <a:rot lat="0" lon="0" rev="0"/>
            </a:camera>
            <a:lightRig rig="threePt" dir="t"/>
          </a:scene3d>
          <a:sp3d z="152400"/>
        </p:spPr>
      </p:pic>
    </p:spTree>
    <p:extLst>
      <p:ext uri="{BB962C8B-B14F-4D97-AF65-F5344CB8AC3E}">
        <p14:creationId xmlns:p14="http://schemas.microsoft.com/office/powerpoint/2010/main" val="1768890999"/>
      </p:ext>
    </p:extLst>
  </p:cSld>
  <p:clrMapOvr>
    <a:masterClrMapping/>
  </p:clrMapOvr>
</p:sld>
</file>

<file path=ppt/theme/theme1.xml><?xml version="1.0" encoding="utf-8"?>
<a:theme xmlns:a="http://schemas.openxmlformats.org/drawingml/2006/main" name="Template_2016">
  <a:themeElements>
    <a:clrScheme name="itelligence corporation EN">
      <a:dk1>
        <a:sysClr val="windowText" lastClr="000000"/>
      </a:dk1>
      <a:lt1>
        <a:srgbClr val="FFFFFF"/>
      </a:lt1>
      <a:dk2>
        <a:srgbClr val="6C6C6C"/>
      </a:dk2>
      <a:lt2>
        <a:srgbClr val="FFFFFF"/>
      </a:lt2>
      <a:accent1>
        <a:srgbClr val="969696"/>
      </a:accent1>
      <a:accent2>
        <a:srgbClr val="C5C5C5"/>
      </a:accent2>
      <a:accent3>
        <a:srgbClr val="D9D9D9"/>
      </a:accent3>
      <a:accent4>
        <a:srgbClr val="ECECEC"/>
      </a:accent4>
      <a:accent5>
        <a:srgbClr val="EF7C00"/>
      </a:accent5>
      <a:accent6>
        <a:srgbClr val="D40030"/>
      </a:accent6>
      <a:hlink>
        <a:srgbClr val="0000FF"/>
      </a:hlink>
      <a:folHlink>
        <a:srgbClr val="80008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w="12700">
          <a:noFill/>
          <a:miter lim="800000"/>
          <a:headEnd/>
          <a:tailEnd/>
        </a:ln>
        <a:effectLst/>
      </a:spPr>
      <a:bodyPr wrap="square" lIns="180000" tIns="180000" rIns="180000" bIns="180000" rtlCol="0" anchor="ctr" anchorCtr="0"/>
      <a:lstStyle>
        <a:defPPr algn="ctr">
          <a:defRPr sz="1400" dirty="0" smtClean="0"/>
        </a:defPPr>
      </a:lstStyle>
    </a:spDef>
    <a:lnDef>
      <a:spPr>
        <a:ln>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marL="180975" indent="-180975">
          <a:spcBef>
            <a:spcPts val="2000"/>
          </a:spcBef>
          <a:buClr>
            <a:srgbClr val="D40030"/>
          </a:buClr>
          <a:buFont typeface="Wingdings" pitchFamily="2" charset="2"/>
          <a:buChar char="§"/>
          <a:defRPr sz="1400" dirty="0" err="1" smtClean="0">
            <a:solidFill>
              <a:prstClr val="black"/>
            </a:solidFill>
            <a:latin typeface="Verdana" pitchFamily="34" charset="0"/>
          </a:defRPr>
        </a:defPPr>
      </a:lstStyle>
    </a:txDef>
  </a:objectDefaults>
  <a:extraClrSchemeLst/>
</a:theme>
</file>

<file path=ppt/theme/theme2.xml><?xml version="1.0" encoding="utf-8"?>
<a:theme xmlns:a="http://schemas.openxmlformats.org/drawingml/2006/main" name="slidebg">
  <a:themeElements>
    <a:clrScheme name="itelligence corporation EN">
      <a:dk1>
        <a:sysClr val="windowText" lastClr="000000"/>
      </a:dk1>
      <a:lt1>
        <a:srgbClr val="FFFFFF"/>
      </a:lt1>
      <a:dk2>
        <a:srgbClr val="6C6C6C"/>
      </a:dk2>
      <a:lt2>
        <a:srgbClr val="FFFFFF"/>
      </a:lt2>
      <a:accent1>
        <a:srgbClr val="969696"/>
      </a:accent1>
      <a:accent2>
        <a:srgbClr val="C5C5C5"/>
      </a:accent2>
      <a:accent3>
        <a:srgbClr val="D9D9D9"/>
      </a:accent3>
      <a:accent4>
        <a:srgbClr val="ECECEC"/>
      </a:accent4>
      <a:accent5>
        <a:srgbClr val="EF7C00"/>
      </a:accent5>
      <a:accent6>
        <a:srgbClr val="D40030"/>
      </a:accent6>
      <a:hlink>
        <a:srgbClr val="0000FF"/>
      </a:hlink>
      <a:folHlink>
        <a:srgbClr val="80008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w="12700">
          <a:noFill/>
          <a:miter lim="800000"/>
          <a:headEnd/>
          <a:tailEnd/>
        </a:ln>
        <a:effectLst/>
      </a:spPr>
      <a:bodyPr wrap="square" lIns="180000" tIns="180000" rIns="180000" bIns="180000" rtlCol="0" anchor="ctr" anchorCtr="0"/>
      <a:lstStyle>
        <a:defPPr algn="ctr">
          <a:defRPr sz="1400" dirty="0" smtClean="0"/>
        </a:defPPr>
      </a:lstStyle>
    </a:spDef>
    <a:lnDef>
      <a:spPr>
        <a:ln>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marL="180975" indent="-180975">
          <a:spcBef>
            <a:spcPts val="2000"/>
          </a:spcBef>
          <a:buClr>
            <a:srgbClr val="D40030"/>
          </a:buClr>
          <a:buFont typeface="Wingdings" pitchFamily="2" charset="2"/>
          <a:buChar char="§"/>
          <a:defRPr sz="1400" dirty="0" err="1" smtClean="0">
            <a:solidFill>
              <a:prstClr val="black"/>
            </a:solidFill>
            <a:latin typeface="Verdana" pitchFamily="34" charset="0"/>
          </a:defRPr>
        </a:defPPr>
      </a:lstStyle>
    </a:txDef>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Template_DE</Template>
  <TotalTime>58033</TotalTime>
  <Words>1365</Words>
  <Application>Microsoft Office PowerPoint</Application>
  <PresentationFormat>On-screen Show (4:3)</PresentationFormat>
  <Paragraphs>253</Paragraphs>
  <Slides>29</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29</vt:i4>
      </vt:variant>
    </vt:vector>
  </HeadingPairs>
  <TitlesOfParts>
    <vt:vector size="38" baseType="lpstr">
      <vt:lpstr>ＭＳ Ｐゴシック</vt:lpstr>
      <vt:lpstr>Arial</vt:lpstr>
      <vt:lpstr>Arial Black</vt:lpstr>
      <vt:lpstr>Calibri</vt:lpstr>
      <vt:lpstr>Century Gothic</vt:lpstr>
      <vt:lpstr>Verdana</vt:lpstr>
      <vt:lpstr>Wingdings</vt:lpstr>
      <vt:lpstr>Template_2016</vt:lpstr>
      <vt:lpstr>slidebg</vt:lpstr>
      <vt:lpstr>Cybersecurity in the Supply Chain  Thomas Runge  thomas.runge@gratia-inc.com | +1 513-800-0660</vt:lpstr>
      <vt:lpstr>Cybersecurity in the Supply Chain</vt:lpstr>
      <vt:lpstr>Cybersecurity in the Supply Chain</vt:lpstr>
      <vt:lpstr>Cybersecurity in the Supply Chain</vt:lpstr>
      <vt:lpstr>Cybersecurity in the Supply Chain</vt:lpstr>
      <vt:lpstr>Cybersecurity in the Supply Chain</vt:lpstr>
      <vt:lpstr>Cybersecurity in the Supply Chain</vt:lpstr>
      <vt:lpstr>Cybersecurity in the Supply Chain</vt:lpstr>
      <vt:lpstr>Cybersecurity in the Supply Chain</vt:lpstr>
      <vt:lpstr>Cybersecurity in the Supply Chain</vt:lpstr>
      <vt:lpstr>Cybersecurity in the Supply Chain</vt:lpstr>
      <vt:lpstr>Cybersecurity in the Supply Chain</vt:lpstr>
      <vt:lpstr>Cybersecurity in the Supply Chain</vt:lpstr>
      <vt:lpstr>Cybersecurity in the Supply Chain</vt:lpstr>
      <vt:lpstr>Cybersecurity in the Supply Chain</vt:lpstr>
      <vt:lpstr>Cybersecurity in the Supply Chain</vt:lpstr>
      <vt:lpstr>Cybersecurity in the Supply Chain</vt:lpstr>
      <vt:lpstr>Cybersecurity in the Supply Chain</vt:lpstr>
      <vt:lpstr>Cybersecurity in the Supply Chain</vt:lpstr>
      <vt:lpstr>Cybersecurity in the Supply Chain</vt:lpstr>
      <vt:lpstr>Cybersecurity in the Supply Chain</vt:lpstr>
      <vt:lpstr>Cybersecurity in the Supply Chain</vt:lpstr>
      <vt:lpstr>Cybersecurity in the Supply Chain</vt:lpstr>
      <vt:lpstr>Cybersecurity in the Supply Chain</vt:lpstr>
      <vt:lpstr>Cybersecurity in the Supply Chain</vt:lpstr>
      <vt:lpstr>Cybersecurity in the Supply Chain</vt:lpstr>
      <vt:lpstr>Cybersecurity in the Supply Chain</vt:lpstr>
      <vt:lpstr>Cybersecurity in the Supply Chain</vt:lpstr>
      <vt:lpstr>PowerPoint Presentation</vt:lpstr>
    </vt:vector>
  </TitlesOfParts>
  <Company>Audit 360 Inc.</Company>
  <LinksUpToDate>false</LinksUpToDate>
  <SharedDoc>false</SharedDoc>
  <HyperlinkBase>www.audit360.us</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Audit 360 Inc. - Your audit and compliance partner</dc:title>
  <dc:subject>Audit360 Inc. powerpoint</dc:subject>
  <dc:creator>Thomas</dc:creator>
  <cp:lastModifiedBy>Thomas Runge</cp:lastModifiedBy>
  <cp:revision>947</cp:revision>
  <cp:lastPrinted>2017-02-09T17:39:48Z</cp:lastPrinted>
  <dcterms:created xsi:type="dcterms:W3CDTF">2012-01-25T18:11:51Z</dcterms:created>
  <dcterms:modified xsi:type="dcterms:W3CDTF">2018-03-07T21:06:07Z</dcterms:modified>
</cp:coreProperties>
</file>